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gratulieren unseren Müttern zum Frauentag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поздравления для мамы, полные тепла, доброты и весеннего настроения.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8 Марта подходит для урока немецкого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праздника помогает третьеклассникам учить короткие немецкие слова и сразу применять их в жизни. Hallo, Mama, danke и alles Gute запоминаются легко, потому что связаны с настоящими чувствами и добрыми словами.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Mutter означает «мама» и пишется с заглавной буквы, потому что в немецком все существительные пишутся так всегда.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с мамой часто говорят Mama. Это слово звучит мягко и близко, поэтому его легко запомнить детям.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уроке важны и другие слова: Familie, Kind, Zuhause, liebe. Они помогают говорить о семье и тёплых отношениях по-немецки.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Mutter в немецком языке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её забота каждый день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каждый день многое делает для ребёнка: помогает собраться в школу, готовит еду, следит за порядком и поддерживает, когда что-то не получается.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темы подойдут домашние дела, тёплая улыбка и ребёнок с открыткой. Простая фраза Meine Mutter ist gut und lieb звучит очень искренне.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поздравления на немецком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Herzlichen Glückwunsch! — это торжественное поздравление, которое можно сказать маме в праздник и написать в красивой открытке.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Gute! — короткие добрые пожелания, понятные младшим школьникам. Они подходят и для устного поздравления, и для подписи под рисунком.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Danke! — простое, но важное слово благодарности. Оно помогает показать, что ребёнок замечает заботу и старается ответить добром.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Liebe Mama! — очень тёплое обращение, которое делает поздравление личным. Такое начало сразу создаёт дружелюбное настроение.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liebe dich, Mama. — короткая и очень тёплая фраза. Она помогает ребёнку сказать о своих чувствах простыми словами без лишних сложностей.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Danke, Mama. Du bist die Beste. — такие выражения легко произнести и запомнить. Они звучат дружелюбно и очень по-доброму.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 zum Frauentag. — важная праздничная фраза. Слово Frauentag связывает поздравление с 8 Марта и делает его настоящим.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легко запомнить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Розовый, жёлтый, голубой и зелёный цвета делают рисунок светлым и праздничным. Если добавить Herzlichen Glückwunsch zum Frauentag!, открытка станет особенно тёплой и по-детски искренней.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каждом штрихе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открытке можно нарисовать большое сердце, нежные цветы и маленькое солнце. Надпись Für Mama сразу показывает, кому адресовано поздравление, а яркие цвета создают радостное весеннее настроение.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которая улыбается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для мамы с немецкими словами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6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02315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95790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16430"/>
            <a:ext cx="464400" cy="37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 к празднику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Frühling означает «весна». Оно помогает связать праздник с первыми тёплыми днями, свежим воздухом и радостным ожиданием цветов.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Frühling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Sonne напоминает о тепле и свете. Оно делает тему 8 Марта особенно яркой и помогает создать доброе настроение на уроке.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Sonne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schön и bunt описывают всё красивое и разноцветное. Они особенно подходят для открыток, рисунков и весенних картинок к празднику.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schön und bunt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Blume обозначает цветок. Оно отлично подходит для поздравления, потому что весной цветы становятся главным украшением праздника.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Blume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Himmel означает небо. В сочетании с весенними красками оно помогает представить светлый день, в котором много воздуха и радости.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Himmel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Morgen, Mama. Wie geht es dir? — такие короткие фразы ребёнок может сказать дома утром. Они звучат вежливо и показывают внимание к маме.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могут сказать маме по-немецки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für alles. Ich helfe dir. — эти слова особенно важны, потому что выражают благодарность и готовность помочь без долгих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bist lieb. — очень простая, но тёплая фраза. Она помогает сказать маме что-то доброе и сделать поздравление по-настоящему личным.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поздравление на уроке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из простых немецких слов рождается тёплое поздравление для мамы.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особенно важны в поздравлении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lieb делает поздравление особенно тёплым и ласковым. Оно помогает сказать маме не просто «здравствуй», а передать заботу, нежность и уважение очень простыми словами.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schön и gut звучат мягко и дружелюбно. Они подходят для коротких пожеланий, когда ребёнок хочет сказать маме что-то светлое, доброе и приятное.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froh создаёт радостное настроение и хорошо подходит для поздравления. Вместе с другими простыми словами оно помогает третьекласснику сказать красиво, вежливо и понятно.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danke особенно важно, потому что благодарность — главная часть праздника. Оно помогает показать, что ребёнок замечает мамины дела и ценит её помощь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подходят мимоза, тюльпаны и яркое солнце. Такие детали сразу напоминают о весне и помогают связать праздник с немецкими словами Frühling, Blume и Sonne.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солнце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зелёные листья, голубое небо и улыбающиеся дети. Светлые цвета делают картинку праздничной, а рядом можно написать слово Mama, чтобы образ стал особенно тёплым.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Улыбки и светлые краски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картинки для немецкого урока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готовится к 8 Марта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открытку, рисунок или маленький подарок. Уже в этот момент появляется ожидание радости и желание сказать маме тёплые слова.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праздника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 короткие фразы, подбирают стихи или пишут пожелание по-немецки. Простые слова помогают сделать поздравление аккуратным и понятным.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поздравления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8 Марта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получает первые добрые слова, цветы или открытку. В семье царит улыбка, а внимание ребёнка становится главным подарком.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продолжается за столом, с чаем и разговорами. Так день запоминается как тёплый семейный момент, а не только как школьное задание.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продолжение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особенно ценен, если ребёнок помогает маме и в обычные дни. Уборка игрушек, аккуратность на столе и собранный рюкзак говорят о внимании лучше длинных 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показывают уважение без лишнего шума. Когда ребёнок поливает цветы или складывает одежду, мама видит: доброта не заканчивается после праздника.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звучат ещё искреннее, если за ними стоят реальные поступки. Тогда поздравление становится не просто красивой фразой, а настоящим знаком любви.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помогать маме не только в праздник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ребёнок с открыткой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мама улыбается, а ребёнок держит открытку с надписью Für meine Mama. Рядом можно добавить сердце и цветы, чтобы картинка выглядела празднично и очень нежно. Такой сюжет легко передаёт благодарность без лишних деталей.
</a:t>
            </a:r>
            <a:endParaRPr lang="en-US" sz="1099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дом для любимой мамы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дом, солнце в окне и букет на столе создают спокойное праздничное настроение. Возле рисунка хорошо смотрится фраза Herzlichen Glückwunsch zum Frauentag!. Простые линии и мягкие краски делают изображение светлым и добрым.
</a:t>
            </a:r>
            <a:endParaRPr lang="en-US" sz="1099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сюжеты для рисунка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добрые дела для мамы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убрать свои игрушки и аккуратно разложить вещи по местам. Такое маленькое дело показывает, что ребёнок умеет заботиться о порядке и уважает мамин труд.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полить цветы и помочь накрыть на стол. Эти действия понятны каждому третьекласснику и легко сопровождаются словами Ich helfe dir и Danke, Mama.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добрые слова и не забыть про улыбку. Иногда именно она лучше всего показывает, что помощь была искренней и пришла от сердца.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сложить одежду и собрать рюкзак на следующий день. Тогда утро проходит спокойнее, а мама чувствует поддержку не только в праздник, но и каждый день.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поздравлении для третьеклассника важнее не длина, а искренность. Даже очень короткие слова могут стать настоящим подарком, если сказаны с улыбкой и вниманием.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немецкого языка для 3 класса
</a:t>
            </a:r>
            <a:endParaRPr lang="en-US" sz="114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из трёх простых слов уже может звучать тепло, вежливо и очень красиво для мамы.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уютным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поздравлений семья собирается за чаем. На столе стоят цветы, лежит открытка, а вокруг царит спокойное и радостное настроение.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вечер в семье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вечер звучат добрые слова и тёплые пожелания. Такой домашний праздник показывает, что 8 Марта — это день любви, внимания и семейного уюта.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4631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главные слова для мамы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выражают любовь и нежность. Они короткие, поэтому их легко запомнить и красиво произнести на уроке или в открытке.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Liebe Mama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благодарности помогает ребёнку сказать маме главное: он видит её заботу и очень ценит всё, что она делает каждый день.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помогает сказать маме, что она самая любимая и лучшая. Для младших школьников это особенно понятный и радостный комплимент.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 bist die Beste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доброжелательное пожелание подходит для праздника и звучит очень тепло. Оно делает поздравление вежливым, светлым и праздничным.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Alles Gute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8 Марта станет поводом сказать маме простые, но очень тёплые слова: Liebe Mama, alles Gute, danke. Именно из них рождается самое искреннее поздравление.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поздравление для мамы на немецком языке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2026-05-25T04:02:13Z</dcterms:created>
  <dcterms:modified xsi:type="dcterms:W3CDTF">2026-05-25T04:02:13Z</dcterms:modified>
</cp:coreProperties>
</file>