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 вокруг нас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опасные растения и научимся обходить их стороной.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четверокласснику знать ядовитые растения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ягоды и красивые цветы легко привлекают внимание, а опасность не всегда заметна сразу. Поэтому важно знать, какие части растений ядовиты, где они растут и как вести себя осторожно на прогулке.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случайно задели, нужно как можно скорее промыть кожу водой с мылом. После этого важно закрыть это место от солнца и сообщить взрослому.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крупное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 вырастает очень высоким, с большими листьями и белыми зонтиками соцветий. На лугу или у дороги его трудно не заметить, но подходить к нему близко нельзя.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быть особенно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чаще встречается на открытых местах, где много света. На прогулке лучше смотреть вокруг и не рвать большие незнакомые растения, даже если они кажутся обычными.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сок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растения делает кожу особенно чувствительной к солнечному свету. После прикосновения могут появиться сильные ожоги, особенно если на улице тепло и солнечно, а кожа открыта.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Вороний глаз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тень и сырость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растение растёт в сырых и тенистых местах леса. Там его легко не заметить среди травы, поэтому в лесу нельзя подбирать незнакомые ягоды.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лесной 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вороньего глаза обычно четыре широких листа и одна тёмная ягода в центре. Такое необычное строение сразу привлекает внимание, но именно поэтому к нему нужно относиться очень осторожно.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вороний глаз встретился на пути, лучше остановиться, посмотреть издалека и отойти. Лес интереснее рассматривать глазами, чем проверять руками.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 все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не только ягода, но и листья, и корневище. Если попробовать растение на вкус или просто потрогать его без необходимости, можно навредить здоровью.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майский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рядом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можно встретить в лесу, парке и саду. Из-за этого дети видят его часто, но знакомое место не означает, что растение можно брать в руки.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Красивый, но не безобидный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легко узнать по белым колокольчикам и приятному запаху. Он выглядит нежно и нарядно, но красота не делает его безопасным для человека.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пахнет приятно и выглядит нарядно, это ещё не признак пользы. Самый верный способ избежать беды — любоваться ландышем только глазами.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все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Ядовито всё растение, а особенно красные ягоды, которые появляются после цветения. Даже случайный интерес к ним может обернуться неприятностью, поэтому трогать ландыш нельзя.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раздражает кожу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прикоснуться к растению неосторожно, сок может вызвать раздражение кожи. Поэтому в зарослях кустарников лучше не ломать ветки и не тереть руки о листья.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весеннее 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 зацветает очень рано, когда в лесу ещё мало ярких красок. Его розовые цветки заметны издалека и могут показаться красивым весенним украшением.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 кустарник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Волчье лыко встречается в лесах, на опушках и среди кустарников. На прогулке важно помнить: красивые ягоды не всегда пригодны для игры и уж тем более для еды.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Яркие, но опасные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красные ягоды, похожие на бусины. Они выглядят заманчиво, однако есть их нельзя: опасны и ягоды, и кора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Белена чёрная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Ядовитое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белене содержатся опасные вещества, вредные для человека. Нельзя нюхать её близко, рвать листья или пробовать растение на вкус, даже из простого любопытства.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Белена чёрная пахнет не очень приятно и сразу вызывает настороженность. У неё крупные липкие листья, которые лучше не трогать, даже если растение кажется обычным.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надо держаться подальше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растение может причинить серьёзный вред, если с ним обращаться без осторожности. Лучше сразу отойти и показать находку взрослому, чем проверять её самому.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рядом с жильём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белену можно увидеть у дорог, заборов, на пустырях и возле домов. Она любит места, где человек бывает часто, поэтому особенно важно смотреть под ноги.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Красавка: ягоды, которые лучше не трогать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красавки бывают блестящие чёрные ягоды, и со стороны они могут показаться почти игрушечными. Но растение очень ядовито, а его листья, ягоды и сок опасны для человека. После контакта можно почувствовать сильное недомогание, поэтому к красавке не подходят близко.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Дурман: колючая коробочка с сюрпризом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дурмана легко заметить крупную колючую коробочку с семенами. Она выглядит необычно, но это не повод её собирать. Ядовиты листья, семена и сок растения, а при отравлении могут появиться сонливость, головокружение и спутанность мыслей.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очень опасных растения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настораживают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8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Липкий или млечный сок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растения есть липкий, белый или прозрачный сок, к нему нужно относиться осторожно. Такой сок может раздражать кожу и попадать на руки незаметно.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396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шипы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Колючие части помогают растению защищаться, но для человека они тоже опасны. Даже красивое растение с шипами лучше не трогать руками и не ломать.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29357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Незнакомая форма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необычные листья, особенно если они кажутся чужими среди травы, должны насторожить. Самое безопасное правило простое: неизвестное растение не трогают и не пробуют.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769939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заметные ягоды часто хотят казаться сладкими и безопасными, но это не так. Если ягода неизвестна, её нельзя брать в рот, даже когда она выглядит очень аппетитно.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5447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или резкий запах — это повод отойти подальше. Некоторые ядовитые растения защищаются именно так, поэтому нюхать их вблизи не стоит.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01682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0168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53963"/>
            <a:ext cx="504000" cy="4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растут опасные растения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Обочина и пустыри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дорог, заборов и на пустырях часто появляются сорняки, в том числе ядовитые. Такие места выглядят неприметно, но именно там нужна особая осторожность.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дача и двор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 бывают не только в лесу, но и рядом с домом или на дачном участке. Поэтому даже знакомое место не отменяет правила: ничего неизвестного не трогаем.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ядовитые растения прячутся в тени, под деревьями и среди кустов. Там их легко не заметить, поэтому нужно внимательно смотреть под ноги и не собирать незнакомые ягоды.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высокая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опасные растения могут скрываться среди высокой травы и казаться частью зелёного ковра. После дождя их заметить сложнее, поэтому лучше не бегать без оглядки.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 или пруда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часто растут влажнолюбивые растения, среди которых встречаются и опасные виды. Если не знаешь растение, не стоит наклоняться к нему слишком близко.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нужен яд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врагов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вещества помогают растениям защищаться от насекомых, животных и даже людей. Так растение реже повреждают, а значит, оно лучше выживает и успевает дать семена.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разные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ядовиты только ягоды, у других — листья, корни или сок. Иногда опасность скрыта сразу в нескольких частях, поэтому доверять внешнему виду нельзя.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обманчива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ягоды, крупные цветки и необычные листья могут выглядеть очень привлекательно. Но красивая оболочка не говорит о пользе: растение может быть опасным даже с первого взгляда.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Пробовать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растение не стоит трогать языком или кусать, даже если оно кажется обычным. Самая надёжная защита — смотреть на него издалека и не проверять на вкус.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случайном контакте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остановиться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 контакт с неизвестным растением, не трогай лицо и не три кожу. Спокойно отойди в сторону и постарайся не разносить сок по рукам и одежде.
</a:t>
            </a:r>
            <a:endParaRPr lang="en-US" sz="1158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Промыть кожу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сок попал на кожу, сразу промой это место водой с мылом. Так можно быстрее убрать опасные вещества и снизить риск раздражения или ожога.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попало в рот
</a:t>
            </a:r>
            <a:pPr algn="ctr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сплюнуть остатки, прополоскать рот водой и немедленно позвать взрослого. Ничего не ешь и не пей без его решения.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за помощью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боль, тошнота, сыпь, покраснение глаз или слабость, нужна помощь врача. Чем быстрее взрослые узнают о случившемся, тем легче помочь.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запомнить, как действовать при встрече с незнакомым растением.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без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грибы и растения нельзя брать без разрешения взрослого. Даже один красивый плод может оказаться опасным, а пробовать его на вкус особенно рискованно.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Смотреть, а не срывать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стебли и сорванные листья тоже могут быть опасны, потому что сок остаётся на коже. Гораздо безопаснее рассматривать растения глазами и запоминать их внешний вид.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руки лучше держать подальше от лица и рта. Так меньше шансов случайно занести сок растения на губы, глаза или в рот.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 дома и в саду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и недоступно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ставят на высокие полки или размещают там, где маленькие дети и домашние животные не смогут дотянуться. Это простое правило сильно снижает риск.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любимцы тоже хитрые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комнатные растения выглядят очень нарядно, но их сок может раздражать кожу и слизистые. Поэтому дома важно заранее знать, какие горшки требуют особой осторожности.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неизвестно, к нему нельзя тянуться из любопытства. Лучше спросить родителей или других взрослых, а потом уже решать, где оно будет стоять безопасно.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растения не всегда безобидны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тоже встречаются ядовитые виды, например олеандр и молочай. Опасность может скрываться в листьях, цветках, семенах или даже в случайно сломанном стебле.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отравления растениями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8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Слюнотечение и неприятные 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отравлении может появиться слюнотечение, неприятный вкус во рту или ощущение жжения. Если это случилось после прогулки, нужно сразу рассказать взрослому.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396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Сыпь и покраснение кожи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вызывают сыпь, покраснение или зуд на коже. Иногда раздражаются и глаза: они краснеют, слезятся и начинают болеть.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29357" y="3476563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бывают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зависят от растения и от его части: ягод, листьев, сока или корней. Любое необычное самочувствие после контакта требует внимания взрослых.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769939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и тошнота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контакта с ядовитым растением может заболеть живот, появиться тошнота или рвота. Это знак, что организму нужна помощь взрослых и, возможно, врача.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5447" y="1705331"/>
            <a:ext cx="2616307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головокружение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становится вялым, жалуется на слабость или головокружение. Такие признаки нельзя игнорировать, даже если сначала они кажутся не очень сильными.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юного исследователя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леса и парка лучше выбрать закрытую обувь, длинные брюки и одежду с рукавами. Так легче защитить кожу от царапин, сока растений и случайных укусов насекомых.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Смотреть, не трогать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растение интереснее всего рассматривать глазами. Если оно показалось необычным, лучше запомнить его форму и цвет, а не срывать листик «на пробу».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вместо сорванного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сделать снимок и потом показать его взрослому или учителю. Тогда растение можно изучить спокойно, не вредя ему и не рискуя получить ожог или раздражение.
</a:t>
            </a:r>
            <a:endParaRPr lang="en-US" sz="898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после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полезно осмотреть одежду и вымыть руки с мылом. Это помогает убрать пыльцу, сок растений и маленькие сюрпризы, которые притаились в траве.
</a:t>
            </a:r>
            <a:endParaRPr lang="en-US" sz="8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взрослые и специалисты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учителя объясняют, какие растения могут быть опасными, и напоминают простые правила безопасности. С ними легче не перепутать любопытство с осторожностью.
</a:t>
            </a:r>
            <a:endParaRPr lang="en-US" sz="911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врача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случайно коснулся ядовитого растения или почувствовал недомогание, врач подскажет, как действовать. Быстрая помощь помогает избежать серьёзных последствий.
</a:t>
            </a:r>
            <a:endParaRPr lang="en-US" sz="907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учебниках, на стендах и в парках часто размещают рисунки и предупреждающие знаки. Они помогают запомнить опасные виды и не подходить к ним слишком близко.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специалистов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Ботаники и другие специалисты изучают, где растут опасные виды и как их ограничивать. Их знания помогают защитить детей и одновременно беречь природу.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пробовать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растения нельзя трогать, рвать и тем более есть. Даже маленький кусочек может вызвать раздражение, ожог или отравление.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стесняться звать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случилось, нужно сразу сказать взрослому и не скрывать происшествие. Чем раньше о нём узнают, тем быстрее можно помочь.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обманчива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ягоды, красивые цветки и приятный запах не делают растение безопасным. Иногда именно самые нарядные виды оказываются особенно опасными для детей.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правило простое: сначала смотрим, потом спрашиваем, и только потом приближаемся. Так прогулка остаётся интересной и безопасной.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интересна, но осторожность важнее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растения встречаются рядом с человеком, но их можно обойти стороной, если быть внимательным, помнить несколько опасных видов и сразу звать взрослого при любой тревоге.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2026-05-26T10:09:07Z</dcterms:created>
  <dcterms:modified xsi:type="dcterms:W3CDTF">2026-05-26T10:09:07Z</dcterms:modified>
</cp:coreProperties>
</file>