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ты бродишь неприкаянный…»: образ одиночества в русской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Одиночество, дорога и тихая тревога в нескольких словах.
</a:t>
            </a:r>
            <a:endParaRPr lang="en-US" sz="290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показывает, как обычное движение превращается в образ жизненного пути. Через вопрос, обращение и яркое слово возникает чувство душевной потерянности, знакомое и понятное читателю.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строка и её смысл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«бродишь» передаёт движение без цели, отдыха и ясного направления. Человек как будто идёт, но не приближается к покою и не находит внутренней опоры.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«неприкаянный» усиливает образ бесприютности: герой словно оторван от дома, людей и привычного места в жизни. В нём слышится не случайная грусть, а глубокая потерянность.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слова создают образ одиночества, который важен для русской лирики. Он показывает не только состояние героя, но и сочувственное отношение к нему.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строки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символ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дорога часто означает выбор, испытание и движение по жизни. Поэтому даже короткая строка о бродящем человеке сразу звучит шире, чем простой рассказ о пути.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в пустом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одинокого путника лучше всего сочетается с пустой дорогой, полем и дальним горизонтом. Такие детали помогают увидеть не только внешнее движение, но и внутреннюю оторванность героя от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одинокого путника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499052"/>
            <a:ext cx="3848986" cy="12169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увидеть, как бытовое значение становится поэтическим образом.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соединяет значение бесприютности с сильным эмоциональным образом, поэтому строка звучит сразу и понятно, и глубоко.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Толковые словари русского языка.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«неприкаянный»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жалость: говорящий не просто замечает героя, а как будто переживает за него. Это делает строку человечной и тёплой, несмотря на её печальный смысл.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тревога, потому что движение без цели кажется неустойчивым и беспокойным. Читатель чувствует, что герой словно потерял верное направление и не знает, где остановиться.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человеку создаёт сочувствие, а не равнодушие. Оно показывает, что перед нами живой собеседник, к которому относятся внимательно и с участием.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укоризна тоже слышна в интонации: будто говорящий хочет мягко остановить героя и задуматься о его пути. Благодаря этому строка звучит особенно выразительно.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строка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смысла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строится от внешнего действия к внутреннему состоянию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построена из немногих, но очень точных слов. Они легко произносятся, быстро запоминаются и сразу создают ясный образ без лишних объяснений.
</a:t>
            </a:r>
            <a:endParaRPr lang="en-US" sz="1293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путь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«бродишь» вызывает ощущение непрерывного движения, которое не ведёт к цели. Из-за этого строка воспринимается как тихий рассказ о трудном пути человека.
</a:t>
            </a:r>
            <a:endParaRPr lang="en-US" sz="1313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«неприкаянный» и вопросительная интонация делают строку особенно выразительной. В ней слышатся печаль, участие и мягкая тревога за героя.
</a:t>
            </a:r>
            <a:endParaRPr lang="en-US" sz="1355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строка запоминается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акцент связан не с действием, а с состоянием героя. Именно поэтому строка звучит как внутренний вопрос о человеческой опоре.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главенство одиночества, но не убирает надежду полностью: обращение к герою оставляет возможность выхода из этого состояния.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строки «Что ты бродишь неприкаянный…»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строки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тропа на закате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узкая дорога, уходящая к низкому закатному небу. Рядом — поле без людей и длинные тени, которые подчёркивают тишину. Такой пейзаж помогает почувствовать не просто вечер, а ожидание и задумчивость.
</a:t>
            </a:r>
            <a:endParaRPr lang="en-US" sz="1395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путник в открытом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показать человека на расстоянии, чтобы он казался маленьким на фоне широкого поля или бескрайней равнины. Свободное пространство вокруг усиливает мысль о поиске пути, внутренней растерянности и отсутствии рядом других людей.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русской традиции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старшие классы приносит новые требования, больше ответственности и меньше привычной уверенности. Именно в такие моменты особенно остро чувствуется, что прежние ориентиры уже не работают.
</a:t>
            </a:r>
            <a:endParaRPr lang="en-US" sz="1303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своего круга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общения, новые знакомства и попытки найти друзей нередко вызывают растерянность. Человек словно идёт вперёд, но ещё не понимает, где его место и кому можно доверять.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человеческий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 показывает: одиночество и поиск опоры переживает не только подросток, но и любой человек. Поэтому строка звучит близко и понятно для школьника.
</a:t>
            </a:r>
            <a:endParaRPr lang="en-US" sz="138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подростковый опыт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649" y="2755985"/>
            <a:ext cx="3862702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текста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строке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покажем, как языковые приёмы создают образ одиночества и внутренней тревоги.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строки рождается из сочетания обращения, движения и эмоционально окрашенного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и плавное чередование звуков делают строку протяжной на слух. Она звучит не резко, а тихо и задумчиво, что помогает передать настроение печали и внутренней неустойчивости.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звуковые оттенки поддерживают ощущение длительного, почти бесконечного пути. Из-за этого образ героя воспринимается как непрерывное движение, в котором нет покоя и ясной цели.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не только украшает строку, но и усиливает её смысл. Даже без подробного разбора читатель чувствует: перед ним не просто вопрос, а передача душевного состояния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выразительность строки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настроению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строки строится от обращения и действия к чувству одиночества и тихой печали.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изображение одинокого человека на пустой дороге или тропе. Вечернее небо, открытое поле и отсутствие других людей усилят ощущение внутренней потерянности.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в рисунке были тишина, пространство и движение без ясной цели. Тогда слово «неприкаянный» станет особенно понятным: человек идёт, но не чувствует дома и опоры.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точнее всего передаёт смысл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настроение строки держится на переживании одиночества, а не на внешнем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тоска и тревога, но сочувствие и надежда не исчезают, поэтому строка звучит не безысходно.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эмоционального содержания художественной строки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палитра строки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74624"/>
            <a:ext cx="467617" cy="3740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407" y="2074623"/>
            <a:ext cx="467619" cy="3740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4293" y="2034466"/>
            <a:ext cx="454410" cy="4544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0300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со сверстниками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важно чувствовать себя принятым в классе и среди друзей. Поэтому образ человека, который не находит места, легко вызывает отклик.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2581" y="2615542"/>
            <a:ext cx="2436217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учиться, больше ответственности и меньше привычной опоры. Это похоже на внутреннюю неустойчивость, которую передаёт строка о бесприютности.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4864" y="2615542"/>
            <a:ext cx="2436216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часто думает о будущем, выборе и своём пути. Литературный образ помогает увидеть, что такие вопросы знакомы людям во все времена.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близка ученикам 9 класса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главные элементы, через которые раскрывается смысл строки и её настроение.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интонация и образ дороги действуют вместе, поэтому смысл воспринимается сразу и очень цельно.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поэтической строки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строку глубже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напоминает, что человеку мало просто идти вперёд: ему нужны дом, понимание и чувство защищённости. Без них даже движение становится беспокойным и пустым.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образ остаётся сильным и понятным. Он помогает увидеть в герое не абстрактную фигуру, а живого человека, чьё состояние легко почувствовать читателю 9 класса.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здесь показано не как случайное настроение, а как важная жизненная проблема. Через короткую фразу раскрывается потребность каждого человека в опоре и поддержке.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литературного образа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 чём говорит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ты бродишь неприкаянный…» показывает не просто движение, а душевную потерянность и поиск опоры. В этой строке слышны тревога, сочувствие и тихий вопрос о смысле пути.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2026-05-19T07:57:40Z</dcterms:created>
  <dcterms:modified xsi:type="dcterms:W3CDTF">2026-05-19T07:57:40Z</dcterms:modified>
</cp:coreProperties>
</file>