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Д. И. Фонвизин: писатель, который высмеивал пороки общества
</a:t>
            </a:r>
            <a:endParaRPr lang="en-US" sz="2013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Сатирик Просвещения, чьи комедии учат думать и отвечать за поступки.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и литература эпохи Просвещения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времена Екатерины II театр стал площадкой для разговора о воспитании, знаниях и общественных недостатках. Комедия помогала показывать серьёзные проблемы через смешные, но очень узнаваемые сцены.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московского детства к первым наблюдениям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1745: рождение в Москве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родился в дворянской семье и с детства видел уклад помещичьего и чиновничьего быта.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он учился дома, где рано привык к книгам и к наблюдению за людьми вокруг.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университет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 получил систематическое образование и начал внимательнее смотреть на общественные нравы, которые позже отразил в комедиях.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 философия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Московском университете Фонвизин изучал языки, литературу и философию. Эти занятия приучили его точно выражать мысль и замечать скрытый смысл в поведении людей.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литературные интересы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сатира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его заинтересовали французские переводы и произведения европейских сатириков. От них он взял умение говорить о серьёзном через остроумие, иронию и яркий диалог.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 наблюдения за жизнью общества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Коллегии иностранных дел познакомила Фонвизина с канцелярской средой, где многое решали чин, форма и внешняя вежливость.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видел, как за учтивыми словами нередко скрывались невежество, корысть и желание выгоды. Эти наблюдения стали материалом для его сатиры.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службе писатель научился точно подмечать типичные черты людей и правдиво показывать общественные пороки без украшений.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писал не только комедии, но и переводил европейские тексты, расширяя круг русской читательской культуры.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Фонвизина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вехи его творчества связаны с комедией: от «Бригадира» к «Недорослю».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даты первой постановки «Бригадира» (1769) и «Недоросля» (1782); сведения о переводах и публицистике Фонвизина.
</a:t>
            </a:r>
            <a:endParaRPr lang="en-US" sz="61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60185"/>
            <a:ext cx="273600" cy="21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42376"/>
            <a:ext cx="273600" cy="24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42376"/>
            <a:ext cx="273600" cy="24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«Бригадир»: что высмеивает комедия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Слепое подражание моде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стараются казаться изысканными, но их поведение выглядит нелепо. За внешним блеском видно отсутствие собственного вкуса и здравого смысла.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персонажей часто звучат громко и уверенно, но почти ничего не значат. Фонвизин показывает, как слова могут прикрывать духовную пустоту.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Необразованность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комедии хорошо заметно, что поверхностные знания не делают человека умнее. Напротив, неучёность усиливает смешные и неприятные черты героев.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воспитание без правил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связывает личные недостатки героев с тем, как их воспитывали. Если в семье нет нравственных ориентиров, пороки быстро становятся привычкой.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«Недоросль» в трёх ярких сценах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Простаковых: порядок, основанный на страхе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Простаковых всё держится на грубости, криках и произволе. Здесь никто не уважает друг друга, а воспитание сводится к подчинению сильному. Такая обстановка сразу показывает, почему в семье не может вырасти образованный и самостоятельный человек.
</a:t>
            </a:r>
            <a:endParaRPr lang="en-US" sz="797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Митрофан и его нежелание учиться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Митрофан избегает всякого труда и предпочитает лёгкую жизнь. Его лень, капризы и равнодушие к знаниям делают его смешным, но одновременно тревожным образом. Перед читателем не просто ленивый подросток, а итог плохого семейного воспитания.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 нравственным выводом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ложь и грубость разоблачены, особенно ясно звучит авторская мысль: без образования и совести человек духовно беднеет. Финальные сцены не только смешат, но и заставляют задуматься о будущем семьи и всего общества.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83201"/>
            <a:ext cx="4418400" cy="13839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каждый герой воплощает определённую черту характера и идею пьесы.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«Недоросля» и их смысл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построены как контрастные типы: одни показывают пороки, другие — нравственный идеал и общественный порядок.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Д. И. Фонвизина «Недоросль»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5108" y="1959900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263" y="2022558"/>
            <a:ext cx="398700" cy="31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2173" y="2022558"/>
            <a:ext cx="398700" cy="31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99273" y="1986438"/>
            <a:ext cx="3423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Фонвизин считал важным в воспитании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Разумное 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считал, что учёба должна развивать мышление, а не сводиться к заучиванию. Человек становится зрелым, когда умеет рассуждать и делать выводы.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перед другими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Знания, по Фонвизину, нужны не только для себя. Воспитанный человек должен понимать, как его поступки влияют на семью и общество.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выступал против жестокости, лени и привычки оправдывать плохое поведение. Без совести образование не делает человека лучше.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знаниям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резко осуждал домашнее невежество и слепое следование моде. Для него учёность была связана с трудом, дисциплиной и уважением к людям.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сатирический конфликт в «Недоросле»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последовательность от семейного невежества к общественному разоблачению и нравственному выводу в комедии Фонвизина.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комедий Фонвизина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строит диалоги на живой разговорной речи: короткие реплики звучат естественно и сразу делают сцену динамичной, а смысл становится понятным без длинных объяснений.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каждого героя у него индивидуальна: по словам, интонации и ошибкам легко узнать характер персонажа, его привычки, уровень образования и отношение к другим людям.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комедиях смешное и серьёзное тесно связаны: остроумные сцены вызывают улыбку, но одновременно заставляют задуматься о воспитании, честности и человеческом достоинстве.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выразительность дают говорящие фамилии: они не просто смешат, а заранее подсказывают читателю важную черту героя и помогают быстрее понять авторский замысел.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работают вместе и усиливают друг друга, поэтому комедия звучит не как набор шуток, а как точное наблюдение за жизнью.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приёмы Фонвизина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нагляднее приём, тем яснее виден порок: Фонвизин превращает частную сцену в сатиру на общественные привычки.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Д. И. Фонвизина, прежде всего комедия «Недоросль»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и русский театр XVIII века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укрепил идею о том, что театр может обсуждать важные общественные вопросы, а не только развлекать публику красивыми сценами и забавными ситуациями.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использовал опыт европейской драматургии, но наполнял пьесы узнаваемой российской жизнью: дворянским бытом, семейными конфликтами, службой и отношениями между поколениями.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его комедиям русская сцена стала ближе к реальности, а сатирическая комедия превратилась в важный жанр, который помогал воспитывать зрителя.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главные идеи эпохи Просвещения проявляются в комедиях Фонвизина и какие персонажи или сцены их выражают.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Просвещения в произведениях Фонвизина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Просветительские идеи у Фонвизина не отвлечённые, а жизненные: они связаны с семьёй, учёбой, законом и обязанностью человека перед обществом.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Комедии Д. И. Фонвизина «Недоросль», «Бригадир»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Фонвизин остаётся важным сегодня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Фонвизина по-прежнему помогают говорить о важных вещах: почему нужно учиться, как воспитывается характер и к чему приводят грубость, лень и равнодушие к другим людям.
</a:t>
            </a:r>
            <a:endParaRPr lang="en-US" sz="943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легко запоминаются и сегодня, потому что в них узнаются знакомые черты: хвастовство, жадность, невежество и упрямство. Поэтому комедии читаются как живой разговор о человеческих ошибках.
</a:t>
            </a:r>
            <a:endParaRPr lang="en-US" sz="855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цитаты из «Недоросля»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«Не хочу учиться, хочу жениться» стала самым известным выражением из комедии и сразу показывает, как Митрофан относится к учёбе и ответственности.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реплика превратилась в символ лени и нежелания трудиться, поэтому её часто вспоминают, когда говорят о безразличии к знаниям и развитию.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«Вот злонравия достойные плоды» звучат как итог всей пьесы: они показывают, что плохое воспитание приводит к нравственному падению семьи.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цитаты коротко и точно передают смысл комедии: если человек отказывается от учёбы и правил, он теряет внутреннюю опору и уважение к себе.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писателя связана с образованием, службой и наблюдением за жизнью общества — именно это сделало его комедии такими точными и узнаваемыми.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Д. И. Фонвизина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успехи Фонвизина выросли из личного опыта: он видел разные стороны жизни и умел превращать наблюдения в сатиру.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Д. И. Фонвизине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60185"/>
            <a:ext cx="273600" cy="21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54536"/>
            <a:ext cx="273600" cy="21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Фонвизина для русской литературы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комедия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помог создать русскую реалистическую комедию, где смешное связано не с пустой забавой, а с наблюдением за настоящими человеческими слабостями и общественными нравами.
</a:t>
            </a:r>
            <a:endParaRPr lang="en-US" sz="854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как урок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пьесы показали, что сцена может не только развлекать, но и воспитывать зрителя, заставляя задуматься о поступках, воспитании и ответственности перед другими.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комедиях Фонвизина смех всегда помогает увидеть правду: он высмеивает не отдельных людей, а пороки, которые мешают жить семье и обществу честно.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писателей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сатирический опыт продолжили Грибоедов, Гоголь и другие авторы, а значит, Фонвизин стал важной опорой для развития русской литературы.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500" y="2962482"/>
            <a:ext cx="8490300" cy="18738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учит смотреть на себя честно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Комедии Фонвизина напоминают, что невежество, грубость и лень вредят человеку и его близким, а образование, разум и честность помогают жить достойно.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2026-05-19T04:44:46Z</dcterms:created>
  <dcterms:modified xsi:type="dcterms:W3CDTF">2026-05-19T04:44:46Z</dcterms:modified>
</cp:coreProperties>
</file>