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 России: природа и жизнь
</a:t>
            </a:r>
            <a:endParaRPr lang="en-US" sz="289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регион, где природа формирует образ жизни и хозяйства.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 морей и гор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 России тянется от степей к Кавказу и морям. Здесь плотные поселения, тёплый климат и разные виды хозяйства соседствуют на сравнительно небольшой территории.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Европейским Югом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занимает юг европейской части России, где степные пространства постепенно сменяются предгорьями и высокими хребтами Кавказа. Такое положение определяет его природное разнообразие и удобство для жизни.
</a:t>
            </a:r>
            <a:endParaRPr lang="en-US" sz="74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Чёрного и Азовского морей делает край важным для портов, отдыха и связей с другими территориями. Морское побережье заметно выделяет его среди соседних районов.
</a:t>
            </a:r>
            <a:endParaRPr lang="en-US" sz="85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 плодородные равнины помогают земледелию, поэтому здесь много полей, садов и виноградников. Природные условия напрямую поддерживают расселение и развитие хозяйства.
</a:t>
            </a:r>
            <a:endParaRPr lang="en-US" sz="828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называют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и географию, и природный облик территории: она находится в южной части Европы и заметно теплее большинства других районов России. Это видно и по ландшафтам, и по занятиям людей.
</a:t>
            </a:r>
            <a:endParaRPr lang="en-US" sz="74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раздела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богат природными ресурсами, которые используются по-разному: вода нужна для орошения, земли — для полей, горы и море — для отдыха и транспорта.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региона у морей, рядом с Кавказом и степями, объясняет его разнообразие. Здесь на небольшом расстоянии сменяются равнины, побережья, предгорья и высокие горные районы.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тесно связано с природой: тёплый климат помогает сельскому хозяйству, а удобное положение у морей и крупных путей поддерживает транспорт и торговлю.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неравномерно: больше всего людей живёт в городах, на побережьях и в долинах рек. Горные территории заселены значительно слабее из-за сложных условий.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равнины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региона особенно выделяются морские берега и широкие равнины. Чёрное и Азовское моря дают выход к важным транспортным и рекреационным районам, а степи образуют большие пространства для расселения и сельского хозяйства.
</a:t>
            </a:r>
            <a:endParaRPr lang="en-US" sz="979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меняется по высоте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придают региону резкий перепад высот. У подножий расположены равнины и предгорья, выше начинаются хребты, ущелья и горные долины, где природа меняется на глазах.
</a:t>
            </a:r>
            <a:endParaRPr lang="en-US" sz="1152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районами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Центральной Россией, Поволжьем и Закавказьем делает регион связующим звеном. Здесь удобно проходить путям, которые соединяют внутренние районы страны с морем и южными территориями.
</a:t>
            </a:r>
            <a:endParaRPr lang="en-US" sz="103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которую видно на карте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 степей к субтропикам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степных районах климат ближе к умеренно континентальному: лето жаркое, а осадков сравнительно мало. Такие условия требуют внимательного отношения к влаге и поливу.
</a:t>
            </a:r>
            <a:endParaRPr lang="en-US" sz="986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Черноморском побережье погода мягче и влажнее. Морское влияние сглаживает температурные колебания, поэтому здесь длиннее тёплый сезон и комфортнее отдыхать.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задерживают холодные воздушные массы. Из-за этого южные районы часто защищены от резких похолоданий, а в горах климат становится более прохладным.
</a:t>
            </a:r>
            <a:endParaRPr lang="en-US" sz="974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степями, побережьем и горами влияет на занятия людей. Где теплее и суше, там особенно важно беречь воду и учитывать сезонность работ.
</a:t>
            </a:r>
            <a:endParaRPr lang="en-US" sz="10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водные ресурсы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региона важны не только как природные объекты, но и как источник воды для городов, полей и предприятий.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сосредоточены в разных частях региона, но везде помогают сельскому хозяйству и жизни населения.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 России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растительность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встречаются лесные пояса. С подъёмом вверх становится холоднее, и вместо степных трав появляются кустарники, хвойные и широколиственные деревья.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степной части региона распространены чернозёмы. Это одни из самых плодородных почв, поэтому именно здесь особенно развиты поля, сады и зерновое хозяйство.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лежат альпийские луга. Это короткий, но яркий пояс растительности, где летом быстро развиваются травы и цветущие растения.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по рельефу появляются лесостепи. Они сочетают участки леса и открытые пространства, поэтому здесь меняются и почвы, и состав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природные условия влияют на виды хозяйства в равнинах и горах.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моря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выгодное положение региона для портов, курортов и транспорта.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европейской части России особенно заметна связь между уязвимой природой и хозяйственным освоением берегов и степей.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России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плотность расселения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европейской части страны особенно заметны крупные города, побережья и речные долины: именно там население размещено гуще всего.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территории сосредоточены на равнинах и у морей, а неравномерность расселения связана с природными условиями и экономическими возможностями.
</a:t>
            </a:r>
            <a:endParaRPr lang="en-US" sz="73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оценки численности населения субъектов РФ на 01.01.2024; округлено.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названы в теме как самые заметные представители многонационального региона.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представлены десятки этнических общностей, и это делает его особенно богатым по языкам, обычаям и традициям.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обобщение по народам Европейского Юга.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центры региона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Европейского Юга выполняют разные функции: одни связаны с морем, другие — с промышленностью, управлением и транспортом.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города-центры, которые соединяют транспорт, услуги и отдых, поэтому именно они задают экономический ритм региона.
</a:t>
            </a:r>
            <a:endParaRPr lang="en-US" sz="851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характеристика крупнейших городов региона.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сельского хозяйства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занимают большие площади на равнинах, где удобно вести механизированное земледелие. Тёплое лето и длинный сезон роста помогают получать устойчивые урожаи.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Подсолнечник, овощи и кормовые культуры особенно важны там, где рядом крупные города и перерабатывающие предприятия. Такая специализация делает хозяйство более разнообразным.
</a:t>
            </a:r>
            <a:endParaRPr lang="en-US" sz="1079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 виноград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 виноградники развиваются в более тёплых районах, особенно на Черноморском побережье и в предгорьях. Здесь мягче климат и дольше период созревания плодов.
</a:t>
            </a:r>
            <a:endParaRPr lang="en-US" sz="1107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местах урожай зависит от орошения, каналов и водохранилищ. Поэтому хозяйство региона тесно связано с водой и бережным использованием каждого источника.
</a:t>
            </a:r>
            <a:endParaRPr lang="en-US" sz="10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46708"/>
            <a:ext cx="504000" cy="4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46708"/>
            <a:ext cx="504000" cy="4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8016" y="1918708"/>
            <a:ext cx="441000" cy="50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05474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77474"/>
            <a:ext cx="720000" cy="576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Отрасли, которые особенно важны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перерабатывает зерно, овощи, мясо и подсолнечник. Она особенно развита там, где рядом находятся сельскохозяйственные районы и крупные потребители.
</a:t>
            </a:r>
            <a:endParaRPr lang="en-US" sz="824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Нефтегазовый сектор связан с добычей, хранением и транспортировкой топлива. Для южных районов он важен как источник энергии и рабочих мест.
</a:t>
            </a:r>
            <a:endParaRPr lang="en-US" sz="824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обеспечивает города, промышленные предприятия и курорты. Без надёжного электроснабжения сложно развивать транспорт, сферу услуг и производство.
</a:t>
            </a:r>
            <a:endParaRPr lang="en-US" sz="824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нужны для жилья, дорог, портов и туристической инфраструктуры. Их производство удобно размещать рядом с сырьём и потребителями.
</a:t>
            </a:r>
            <a:endParaRPr lang="en-US" sz="858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выпускает оборудование, транспортные узлы и детали для местных предприятий. Оно поддерживает хозяйство региона и связано с крупными городами.
</a:t>
            </a:r>
            <a:endParaRPr lang="en-US" sz="858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транспортный узел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основные виды транспорта связывают юг страны с центром, Кавказом и морскими направлениями.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туризма на юге России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курорты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Черноморском побережье отдых часто связан с морем, набережными и длинным тёплым сезоном. В Сочи и Анапе особенно заметно, как курортная жизнь поддерживает кафе, гостиницы и городскую инфраструктуру.
</a:t>
            </a:r>
            <a:endParaRPr lang="en-US" sz="751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Оздоровление и санатории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Минеральные Воды известны не только как место отдыха, но и как территория лечения и восстановления. Здесь туристы сочетают прогулки, санатории и знакомство с природой предгорий.
</a:t>
            </a:r>
            <a:endParaRPr lang="en-US" sz="75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поток приносит доход местному бизнесу и помогает развиваться транспорту, торговле и сфере услуг. Поэтому рекреация становится важной частью экономики всего региона.
</a:t>
            </a:r>
            <a:endParaRPr lang="en-US" sz="7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региону и что мешает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климат, плодородные земли и выход к морям создают хорошие условия для хозяйства. Регион удобно связан с другими частями страны и соседними территориями.
</a:t>
            </a:r>
            <a:endParaRPr lang="en-US" sz="955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получает длинный сезон роста, а курорты — больше дней для отдыха. Это делает юг заметным поставщиком продуктов и услуг.
</a:t>
            </a:r>
            <a:endParaRPr lang="en-US" sz="989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 многих районах не хватает влаги, поэтому возрастает значение орошения и охраны почв. Без этих мер урожайность может быстро снижаться.
</a:t>
            </a:r>
            <a:endParaRPr lang="en-US" sz="1027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идёт неравномерно: побережья, равнины и горы отличаются по условиям жизни и работе. Поэтому одни территории растут быстрее других.
</a:t>
            </a:r>
            <a:endParaRPr lang="en-US" sz="9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юга страны превращаются в ресурсы для земледелия, транспорта и отдыха.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Юг, где природа работает на людей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 России — это территория, где природа напрямую влияет на жизнь людей и экономику. Именно сочетание тепла, плодородия, морей и транспортных путей делает регион особенно важным.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2026-07-27T00:33:46Z</dcterms:created>
  <dcterms:modified xsi:type="dcterms:W3CDTF">2026-07-27T00:33:46Z</dcterms:modified>
</cp:coreProperties>
</file>