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их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Откроем тайны грибного мира: яркого, полезного и немного загадочного.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знакомиться с грибами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можно увидеть в лесу, на лугу и даже дома. Они живут по своим правилам и помогают природе. На уроке важно научиться узнавать их признаки и помнить главное: неизвестный гриб трогать нельзя.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гриб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7033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поднимает гриб над землёй и помогает ему держаться. Она бывает тонкой, толстой, короткой или длинной, но всегда соединяет шляпку с нижней частью гриба.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655025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верхняя часть гриба, которую обычно замечают первой. У разных грибов шляпка бывает маленькой или большой, круглой или плоской, гладкой или с чешуйками.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75880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спрятана в почве, древесине или под листьями. Она похожа на белые ниточки и кормит гриб, хотя сама почти не видна.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грибы по внешнему виду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бывают совсем крошечными и очень заметными. Одни прячутся среди травы, а другие сразу бросаются в глаза своей большой шляпкой.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бывают светлыми, тёмными, яркими и почти незаметными. По одному цвету нельзя точно узнать гриб, зато он помогает заметить, чем один вид отличается от другого.
</a:t>
            </a:r>
            <a:endParaRPr lang="en-US" sz="1129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грибов шляпка гладкая, у других — шершавaя или с чешуйками. Ножка тоже бывает тонкой или толстой, короткой или высокой, как маленькая башенка.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грибов шляпка похожа на зонтик, у других — на блюдце или шарик. Форма помогает рассматривать гриб внимательнее, но не делает его безопасным.
</a:t>
            </a:r>
            <a:endParaRPr lang="en-US" sz="11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— скрытая часть гриба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опавшими листьями и в мягкой почве спрятана тонкая грибница. Снаружи её почти не видно, зато она тихо и упорно разрастается, как сеть белых ниточек. Именно она помогает грибу жить и расти новыми плодами.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подземный помощник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грибница поселяется в старом пне или внутри дерева. Там она получает питание и медленно занимает всё больше места. Снаружи кажется, будто гриб появился вдруг, но его невидимая часть уже давно трудилась под землёй.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пне и древесине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любят расти грибы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Грибам нравится влага, поэтому их чаще ищут там, где земля не пересыхает. После дождя лес будто оживает, и новые грибочки появляются особенно быстро.
</a:t>
            </a:r>
            <a:endParaRPr lang="en-US" sz="1154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подстилка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листьями, хвоей и травой грибам удобно прятаться и расти. Такая мягкая подстилка сохраняет влагу и помогает грибнице разрастаться без спешки.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прохлада
</a:t>
            </a:r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предпочитают тенистые места. Под деревьями и среди кустов им спокойнее, чем на открытом солнце, которое может быстро высушить почву.
</a:t>
            </a:r>
            <a:endParaRPr lang="en-US" sz="1185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пнями и деревьями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часто встречаются возле пней и у корней деревьев. Там им легче находить питание, а место для роста остаётся влажным и защищённым.
</a:t>
            </a:r>
            <a:endParaRPr lang="en-US" sz="11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новый гриб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жизненный круг гриба от споры до новых спор.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— очень маленькие помощники грибов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33960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такие крошечные, что их трудно увидеть без специального прибора. Они легко разлетаются и помогают грибам расселяться на новые места.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33960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переносятся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подхватывает лёгкие споры и уносит их далеко от грибницы. Так гриб может появиться там, где раньше его никто не замечал.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58812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спора попадает во влажную почву или в старую древесину, у неё появляется шанс начать жизнь заново. Тогда из неё вырастает новая грибница.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588125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грибов нет семян, как у фасоли или яблони. Они размножаются спорами, и именно это делает их такими особенными среди живой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часто называют королём леса. У него крепкая ножка, широкая шляпка и приятный вид. Но собирать его должны только взрослые, которые хорошо знают гриб и не перепутают его с опасным двойником.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— лесной богатырь
</a:t>
            </a:r>
            <a:endParaRPr lang="en-US" sz="1201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часто встречаются рядом с берёзами и осинами, будто любят жить по соседству с деревьями. Они тоже бывают вкусными и полезными, если их собрали аккуратно, не повредили и точно узнали по признакам.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Подберёзовик и подосиновик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 легко выделяется среди лесной травы своей яркой окраской. Она выглядит весело, словно маленький солнечный колокольчик, но даже такие знакомые грибы нельзя брать без взрослых и без уверенности в их съедобности.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 в рыжей шапочке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— очень опасный гриб. Его нельзя трогать руками, брать в рот или нюхать слишком близко, даже если он кажется обычным и незаметным.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Обманчивая внешность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гриб не всегда выглядит страшным. Иногда он бывает красивым, ярким и аккуратным, поэтому внешний вид не помогает решить, можно ли его трогать.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осторожности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гриб незнакомый или вызывает сомнение, его оставляют в лесу. Лучше любопытно посмотреть издалека, чем потом жалеть о слишком смелом знакомстве.
</a:t>
            </a:r>
            <a:endParaRPr lang="en-US" sz="1188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легко узнать по яркой шляпке, но любоваться им нужно только глазами. Он ядовит, поэтому детям нельзя приближаться к нему и тем более пробовать.
</a:t>
            </a:r>
            <a:endParaRPr lang="en-US" sz="11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гриба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703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шляпкой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шляпкой у одних грибов есть пластинки, а у других — трубочки. Этот признак помогает отличать грибы друг от друга при внимательном рассматривании.
</a:t>
            </a:r>
            <a:endParaRPr lang="en-US" sz="1037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655025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и ножка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грибов есть шляпка и ножка. По их форме, размеру и цвету можно заметить, что грибы очень разные, хотя устроены похожим образом.
</a:t>
            </a:r>
            <a:endParaRPr lang="en-US" sz="1028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758812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и место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обращать внимание на запах гриба и место, где он растёт: в траве, у дерева, на пне или в лесной подстилке. Это тоже важная подсказка.
</a:t>
            </a:r>
            <a:endParaRPr lang="en-US" sz="1137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655025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 помощью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гриб кажется знакомым, точно определять его нужно вместе со взрослыми или по учебным материалам. Так наблюдение остаётся интересным и безопасным.
</a:t>
            </a:r>
            <a:endParaRPr lang="en-US" sz="10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грибы отличаются от растений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зелёных листьев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грибов нет зелёных листьев и хлорофилла. Поэтому они не могут, как растения, использовать солнечный свет, чтобы самим делать себе пищу.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готовым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получают питание из готовых веществ, которые находят в почве, древесине или остатках растений. Растения же создают пищу сами.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царство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строению и способу питания грибы сильно отличаются от растений. Поэтому их относят не к растениям, а к отдельной группе живой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помогают лесу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старые остатки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разрушают опавшие листья, ветки и старые пни. Благодаря этому лес не зарастает сухими остатками, а становится чище и живее.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круговороту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грибов лесу было бы труднее обновляться. Они помогают природе перерабатывать старое в новое, словно маленькие уборщики и помощники леса.
</a:t>
            </a:r>
            <a:endParaRPr lang="en-US" sz="1041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Возвращают вещества в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грибов полезные вещества снова попадают в землю. Так почва получает питание, которое потом используют растения, травы и деревья.
</a:t>
            </a:r>
            <a:endParaRPr lang="en-US" sz="10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гриб и дерево помогают друг другу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Встреча у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оказывается рядом с корнями дерева и начинает жить поблизости. Так между ними устанавливается полезная связь.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Обмен помощью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помогает дереву получать воду и минеральные вещества из почвы, а дерево делится с грибом питательными веществами.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Польза для обоих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партнёра становятся сильнее. Такое соседство помогает дереву расти, а грибу — получать всё нужное для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с грибами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70333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только со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грибы собирают только вместе со взрослыми. Они знают, какие виды можно брать, а какие нужно оставить на месте.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незнакомые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грибы нельзя брать в руки и тем более пробовать на вкус. Даже красивый гриб может оказаться опасным, поэтому лучше любоваться им издалека.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75880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после 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лесной прогулки обязательно моют руки с мылом. Это простое правило помогает убрать частички земли и случайные споры с кожи.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Сомневаешься — оставь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гриб вызвал хотя бы маленькое сомнение, его не трогают и не кладут в корзину. В лесу он останется жить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собирают грибы аккуратно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33960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Срезать или выкручивать осторожно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срезают ножом или осторожно выкручивают из земли, чтобы не повредить грибницу. Тогда под землёй останется часть гриба, и он сможет расти дальше.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33960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Класть в корзину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грибы кладут в корзину, а не в пакет. В корзине они не мнутся, не нагреваются и дольше остаются свежими.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58812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 только знакомые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можно только те грибы, которые хорошо известны. Если гриб выглядит странно или вызывает вопросы, его лучше не трогать.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588125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крепкие и свежие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сбора подходят только крепкие, свежие и целые грибы. Старые, червивые и повреждённые лучше оставить в лесу, где они тоже принесут пользу.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грибах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быстрый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появляются так быстро, будто выросли по волшебству. После тёплого дождя их можно увидеть уже на следующий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встречаются не только в лесу. Они могут появляться в саду, на лугу и даже рядом с домом, если место влажное и подходящее.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грибницы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гриб может быть маленьким, а его грибница — очень большой и жить много лет. Чаще всего она скрыта в земле или древесине.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рядом с человеком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тесто добавляют дрожжи, оно начинает подниматься и становится пышным. Поэтому хлеб и булочки получаются мягкими и воздушными. Маленькие грибки работают так незаметно, что кажется, будто они умеют колдовать на кухне.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дрожжи помогают тесту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хлеб, фрукты или сыр долго лежат во влажном месте, на них может появиться плесень. Такие продукты есть нельзя. Чтобы этого не случилось, их хранят аккуратно, в чистоте и не оставляют надолго без присмотра.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продуктах появляется плесень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70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69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208629"/>
            <a:ext cx="376800" cy="3014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58513"/>
            <a:ext cx="376800" cy="3349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признаки грибов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— заметная верхняя часть гриба. По её форме, цвету и поверхности легче всего узнать гриб, особенно если рассматривать его внимательно.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помогает грибу держаться над землёй. Она бывает тонкой или толстой, высокой или короткой, и это тоже полезный признак.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спрятана под землёй или в древесине. Её почти не видно, но именно она считается главной частью гриба и помогает ему расти.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подсказки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запах и место роста тоже помогают запоминать грибы. Чем больше признаков замечено, тем проще узнать гриб и не перепутать его.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запомни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удивительная часть живой природы. Они бывают полезными, съедобными и ядовитыми. Помни простое правило: неизвестный гриб не трогают и не пробуют — и тогда прогулка останется безопасной.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2026-05-25T16:24:24Z</dcterms:created>
  <dcterms:modified xsi:type="dcterms:W3CDTF">2026-05-25T16:24:24Z</dcterms:modified>
</cp:coreProperties>
</file>