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jpeg"/><Relationship Id="rId12" Type="http://schemas.openxmlformats.org/officeDocument/2006/relationships/image" Target="../media/image-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СССР в 1964—1985 гг.: от «стабилизации» к системному кризису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смещения Хрущёва до прихода Горбачёва: усиление аппарата, монополия КПСС и накопление кризиса.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контекст: почему после 1964 года курс изменился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Смещение Хрущёва произошло на фоне усталости элиты от частых перестановок и резких кампаний, которые воспринимались как волюнтаризм. Новое руководство взяло курс на «стабильность кадров», предсказуемость решений и коллективность, чтобы сохранить управляемость системы.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Перераспределение власти означало усиление контроля партийных органов над республиканскими звеньями и управленческой практикой в целом — особенно там, где требовалась согласованность с линией центра.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Брежнева и перераспределение власти в партийной верхушке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1964 году Л. И. Брежнев возглавил ЦК КПСС, а А. Н. Косыгин стал председателем Совета министров СССР. На старте сохранилось коллективное руководство с разделением полномочий.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1970-х Брежнев всё заметнее становился центральной политической фигурой. Аппарат последовательно расширял влияние на государственные структуры и процесс кадровых назначений.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была устроена политическая вертикаль СССР при Брежневе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доминирование КПСС и распределение полномочий между ключевыми институтами управления.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1977 года и юридическое оформление позднесоветской системы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1977 года закрепила понятие «развитого социализма» как официальную характеристику строя. Это оформляло представление о том, что советская система достигла зрелой стадии.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6 зафиксировала руководящую роль КПСС. Тем самым партийная монополия превращалась не просто в практику, а в прямую норму основного закона.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документ включили расширенные социальные гарантии: право на труд, образование, медицинскую помощь и материальное обеспечение. Так государство демонстрировало заботу о повседневных потребностях.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конституционные формулировки слабо создавали реальные механизмы политической ответственности власти перед обществом, что оставляло систему преимущественно неподотчётной.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278793"/>
            <a:ext cx="4417500" cy="20073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Руководители СССР в 1964—1985 гг.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правления и их ключевые черты: смена лидеров не меняла базовую модель монополии КПСС и аппаратного контроля.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смена руководителей не разрушила основу системы: партийная монополия и контроль аппарата сохранялись.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 по теме политического развития СССР (1964—1985).
</a:t>
            </a:r>
            <a:endParaRPr lang="en-US" sz="114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37906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84939" y="1760755"/>
            <a:ext cx="369900" cy="493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Номенклатура как опора политического режима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Корпоративная замкнутость элиты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Ротация верхнего управленческого слоя происходила ограниченно, поскольку допуск определялся каналами партии. Это усиливало внутреннюю корпоративность и уменьшало приток свежих идей.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Назначения через партию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1970-м номенклатура стала устойчивым слоем управленцев, которых продвигали и закрепляли партийные органы. Карьера зависела от соответствия ожиданиям системы и личной лояльности.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Торможение независимых реформаторов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кадровых ожиданий препятствовала появлению политиков, способных предлагать реформы без согласования. В результате обновление элиты становилось медленнее, а реформаторский импульс затухал.
</a:t>
            </a:r>
            <a:endParaRPr lang="en-US" sz="109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Продвижение по «правилам лояльности»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кадровой модели значение имели стаж, связи и дисциплинированное следование неформальным нормам. Тем самым снижалась вероятность появления самостоятельных политических решений у выдвиженцев.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3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Диссидентское движение и правозащитная оппозиция
</a:t>
            </a:r>
            <a:endParaRPr lang="en-US" sz="2431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Самиздат как способ говорить, когда нельзя официально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процесса Синявского и Даниэля в 1966 году самиздат усилился: тексты распространялись вне официальной печати. Одновременно росли открытые письма, где авторы пытались привлечь внимание к нарушению прав. Это создавало альтернативное публичное пространство.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Правозащитные инициативы и «Хельсинкский фон»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сыграли Московская и украинская Хельсинкские группы: они обращали внимание на соответствие реальным практикам международным обязательствам СССР. Подписание Хельсинкского заключительного акта в 1975 году повышало заметность темы прав человека. В итоге правозащитная деятельность стала устойчивым направлением критики.
</a:t>
            </a:r>
            <a:endParaRPr lang="en-US" sz="768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Репрессии против инакомыслия: от увольнений до лишения гражданства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отвечала цензурой и административными мерами: увольнениями, обысками, ссылками. Применялись и более жёсткие инструменты, включая лишение гражданства и психиатрические репрессии. Этот контраст между публичными обещаниями и реальными практиками усиливал напряжение.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реформаторской активности и рост аппаратной стабильности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смысловой шкале видно: после 1960-х система чаще выбирала управляемость вместо новаций, а контроль партии становился более плотным.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показывает переход от надежд на обновление к застою: внешняя устойчивость сохранялась, но способность к самоисправлению снижалась.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Условный индекс по качественным описаниям (без официальной статистической сводки); опорные точки: 1964, 1970, 1975, 1980, 1985.
</a:t>
            </a:r>
            <a:endParaRPr lang="en-US" sz="96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Статья 6 конституции 1977 года фиксировала руководящую роль КПСС, превращая идеологический тезис о «правильном курсе» в юридический механизм.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Закрепление руководящей роли КПСС усилило превращение партийной монополии в норму закона.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СССР 1977 года, статья 6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контракт позднего СССР и его противоречия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гарантировало занятость, бесплатное образование и медицинскую помощь, а также относительно низкие цены на базовые товары. Это создавало ощущение предсказуемости повседневной жизни и снижало остроту социальных рисков.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1970-х — началу 1980-х годов дефицит товаров, очереди и бытовая коррупция усилились. Разрыв между официальными обещаниями и реальностью подрывал доверие, превращая привычную «стабильность» в источник разочарования.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обмен ожидалась политическая лояльность: минимум публичной критики, осторожность в обсуждении власти и ограниченная общественная активность. Несогласие нередко воспринималось как угроза единству системы, а не как нормальный социальный запрос.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гарантии и ограничения позднесоветской модели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«сколько чего было», а баланс между повседневными социальными выгодами и механизмами удержания контроля над обществом.
</a:t>
            </a:r>
            <a:endParaRPr lang="en-US" sz="1406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ощутимых благ с жёсткими политическими ограничениями со временем стала менее убедительной: дефицит и разрыв с пропагандой повышали внутреннее недоверие.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качественная модель, составленная по описанным признакам социальной системы позднего СССР (количественные официальные пропорции в источнике не указаны).
</a:t>
            </a:r>
            <a:endParaRPr lang="en-US" sz="76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Андропов: попытка дисциплинарного обновления системы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 год — смена руководства и старт курса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 во главу «порядок» в трудовых коллективах, Андропов сделал дисциплину видимым приоритетом. Кампании по проверкам и пресечению нарушений должны были показать, что режим способен реагировать на сбои.
</a:t>
            </a:r>
            <a:endParaRPr lang="en-US" sz="881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1983 год — усиление контроля над аппаратом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Ужесточались требования к чиновникам и работа с фактами коррупции. Усиление проверок служебной дисциплины сигнализировало: на высшем уровне признают управленческий износ и необходимость наведения порядка.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1984 год — пределы обновления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жёсткость отдельных мер, они в основном затрагивали исполнительскую дисциплину. Системной политической реформы, способной изменить правила игры, эти действия не сформировали.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Черненко и завершение периода политической инерции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1985 года особенно заметными стали возрастная усталость верхушки и управленческая инерция. Система вступила в фазу истощения: внешне сохранялась привычная ритмика, но способность к обновлению резко ослабла.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К. У. Черненко находился у власти в 1984—1985 годах и ассоциировался с возвратом к ритуальной стабильности и бюрократической неподвижности. Кадровые замены были ограниченными, а решения нередко откладывались или воспроизводили прежние схемы.
</a:t>
            </a:r>
            <a:endParaRPr lang="en-US" sz="116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688" y="1931425"/>
            <a:ext cx="354032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политические меры и их последствия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целей и эффектов показывает, почему даже точечные шаги не меняли базовую логику системы и часто давали ограниченный или краткосрочный результат.
</a:t>
            </a:r>
            <a:endParaRPr lang="en-US" sz="1323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причина кризиса не устранялась: меры укрепляли управляемость и формальную устойчивость, но не создавали механизмов реальной ответственности и обновления.
</a:t>
            </a:r>
            <a:endParaRPr lang="en-US" sz="131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материалам презентации (конкретные количественные показатели не приводятся).
</a:t>
            </a:r>
            <a:endParaRPr lang="en-US" sz="963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накапливался политический кризис позднего СССР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логика постепенного ухудшения: от снижения реформ к потере способности к самокоррекции.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349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3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9175" y="3361819"/>
            <a:ext cx="493200" cy="438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Внешняя политика как фактор внутренней устойчивости и напряжения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20176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Разрядка и престиж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3349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1970-е годы разрядка повышала международный статус СССР и поддерживала образ сверхдержавы. Это помогало «сглаживать» внутренние проблемы через внешний контур признания и контактов.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5405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Хельсинки и рост внимания к правам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723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Подписание Хельсинкского заключительного акта в 1975 году усилило внимание к правам человека и стало важным фоном для правозащитного движения. Ожидания сверки слов и практики росли.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711900" y="3333514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Афганистан и новая конфронтация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3029175" y="3934989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Ввод советских войск в Афганистан в 1979 году, рост расходов на оборону и возобновление конфронтации с Западом усилили нагрузку на государство. Это показало пределы возможностей прежней модели управления.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точки напряжения позднесоветской системы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факторов росла к концу периода и взаимодействовала: дефицит усиливал недоверие, а цензура сдерживала обратную связь, усложняя исправление ошибок.
</a:t>
            </a:r>
            <a:endParaRPr lang="en-US" sz="1381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Системный характер кризиса проявлялся в том, что проблемы не сводились к одному руководителю: они образовали устойчивый набор взаимно усиливающих причин.
</a:t>
            </a:r>
            <a:endParaRPr lang="en-US" sz="144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качественная шкала по описанным в презентации признакам (количественные статистические ряды не предоставлены).
</a:t>
            </a:r>
            <a:endParaRPr lang="en-US" sz="96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1964—1985 гг. для политического развития СССР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завершился сохранением внешней управляемости при внутреннем истощении политической системы. Авторитарно-партийный характер сохранялся, однако способность к обновлению заметно слабела, как и механизмы своевременной корректировки курса.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связка противоречий создала предпосылки для перестройки: накопленное недовольство и дефицит доверия требовали пересмотра правил управления. Потребность в гласности стала ответом на дефицит обратной связи.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Накапливались противоречия между декларируемой стабильностью и реальностью: росла бюрократизация, увеличивалась инертность решений, а социально-политические трудности становились более заметными. Речь всё чаще шла не о развитии, а о поддержании привычного порядка.
</a:t>
            </a:r>
            <a:endParaRPr lang="en-US" sz="1292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к смене эпохи вели не единичные решения, а долговременное исчерпание модели. Когда ресурсы для «поддержания стабильности» уменьшились, стало возможным и последующее демонтаж советской системы.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стабильность, которая стала источником кризиса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развитие СССР в 1964—1985 гг. стремилось закрепить порядок, предсказуемость и контроль, но именно это закрепление застой усилило. Монополия КПСС, кадровая замкнутость и идеологический формализм нарастили системные противоречия. К 1985 году требовалось масштабное обновление, а не точечные меры.
</a:t>
            </a:r>
            <a:endParaRPr lang="en-US" sz="127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2026-05-12T19:40:54Z</dcterms:created>
  <dcterms:modified xsi:type="dcterms:W3CDTF">2026-05-12T19:40:54Z</dcterms:modified>
</cp:coreProperties>
</file>