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for Discussion: «The Cold War and Beyond»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о холодной войне, её кризисах и наследии.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определила политику, безопасность и жизнь людей во второй половине XX века. Текст помогает понять конфликт между США и СССР, освоить новую лексику и подготовиться к обсуждению исторических причин, последствий и уроков.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важен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Cold War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War означает длительное соперничество между государствами, когда прямые боевые действия не ведутся, но напряжение, давление и борьба за влияние сохраняются годами.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открытая война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мир оказался разделён на западный блок во главе с США и восточный блок во главе с СССР, что повлияло на союзы и международную безопасность.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блока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касался не только армии: спорили политические системы, экономические модели, пропаганда, шпионаж и представления о том, каким должен быть «правильный» образ жизни.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 влияние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усилило недоверие между странами, повлияло на культуру и технологии и сделало тему мира и безопасности одной из главных в международных отношениях.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мира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началась холодная война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первые шаги к разделению Европы после Второй мировой войны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как символ разделённой Европы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линии конфликта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оказался в центре противостояния, потому что именно здесь особенно заметно столкнулись интересы союзников и бывших партнёров по войне, а город стал живым символом раскола Европы.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и семьи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стена, построенная в 1961 году, разделила улицы, районы и судьбы тысяч семей. Для многих людей она стала самым личным и болезненным знаком холодной войны.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мост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блокады Западного Берлина в 1948–1949 годах союзники снабжали город по воздуху. Этот пример показывает, как дипломатия и организация могли поддержать людей без прямого боя.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кризисы холодной войны по годам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событий холодной войны: Берлинский кризис, Корейская война, Карибский кризис, война во Вьетнаме, ввод войск в Афганистан.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напряжённость возникала не в одном регионе, а в разных частях мира, где соперничество сверхдержав усиливало местные конфликты.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опасности пришёлся на 1962 год: именно тогда мир оказался ближе всего к ядерной катастрофе.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 ядерная угроза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СССР создавали всё более мощные ядерные арсеналы и средства доставки. Ракеты и бомбардировщики превращали военное соперничество в угрозу для всего мира.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оружия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1980-м годам появилась идея, что ядерная война уничтожит обе стороны. Это делало любой крупный кризис особенно опасным и заставляло думать о сдерживании.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взаимного уничтожения
</a:t>
            </a:r>
            <a:endParaRPr lang="en-US" sz="1117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 школах участвовали в учениях, взрослые читали новости о бомбоубежищах, а многие семьи жили с постоянной тревогой. Политическое соперничество становилось частью повседневности.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обычных людей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угроза заставляла государства обсуждать ограничения вооружений. Даже в период конфликта обе стороны понимали, что полная эскалация опасна для всего человечества.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 тема переговоров
</a:t>
            </a:r>
            <a:endParaRPr lang="en-US" sz="9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США и СССР в период холодной войны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двух сверхдержав и помогает увидеть, что их противостояние выходило далеко за рамки военной силы.
</a:t>
            </a:r>
            <a:endParaRPr lang="en-US" sz="108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устройстве государств сделали конфликт идеологическим, экономическим и культурным, а не только военным.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сведений о холодной войне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919" y="1147325"/>
            <a:ext cx="2834213" cy="230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195" y="1147100"/>
            <a:ext cx="2833359" cy="231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020" y="1147100"/>
            <a:ext cx="2833359" cy="231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«Спутник-1» меняет правила игры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1957 году запуск первого искусственного спутника Земли показал, что космос стал новой ареной соревнования. Для США это был сигнал ускорить свои научные программы и инвестиции в технологии. Для всего мира событие стало символом начала космической эры.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Гагарина
</a:t>
            </a:r>
            <a:pPr algn="l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1961 году Юрий Гагарин первым в истории побывал в космосе и вернулся на Землю. Этот полёт принёс СССР огромный престиж и доказал, что научные достижения могут иметь такое же значение, как политические победы.
</a:t>
            </a:r>
            <a:endParaRPr lang="en-US" sz="1113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 человеческий шаг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1969 году миссия «Аполлон-11» завершилась высадкой человека на Луну. Для США это стало важным успехом в космической гонке, а для школьников во всём мире — напоминанием о том, как наука может менять границы возможного.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как мирное соперничество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6454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306" y="3638866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 повседневная жизнь людей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использовали яркие плакаты и короткие лозунги, чтобы убедить людей в своей правоте. Такие материалы формировали отношение к свободе, безопасности и патриотизму.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 лозунги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Радио, газеты и телевидение быстро распространяли сообщения о событиях в мире. Люди следили за кризисами, обсуждали новости и чувствовали, как политика входит в дом.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 новости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подростки участвовали в тренировках на случай опасности. Такие упражнения напоминали, что угроза войны воспринималась серьёзно даже в обычной школьной жизни.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учения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семьи обсуждали новости, говорили о будущем и переживали из-за возможного конфликта. Холодная война влияла не только на лидеров, но и на каждодневные решения людей.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Тревоги семей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передачи показывали желаемый образ жизни, усиливали доверие к своей стране и создавали образ противника. Культура стала частью идеологической борьбы.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телевидение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война во Вьетнаме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хронологии событий: от разделения Вьетнама после 1954 года до объединения страны в 1975 году.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отношения улучшились в 1970-е годы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темы «The Cold War and Beyond»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не означала дружбу, но помогла сторонам чаще договариваться и обсуждать ограничения вооружений.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стимулом было стремление избежать ядерной катастрофы; остальные причины усиливали готовность к переговорам.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Берлинской стены и конец разделённой Европы
</a:t>
            </a:r>
            <a:endParaRPr lang="en-US" sz="258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ноября 1989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 была открыта, и жители Восточного и Западного Берлина впервые смогли свободно переходить через границу.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объединилась, а разделение Европы, которое долго символизировала стена, стало уходить в прошлое.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завершил эпоху холодной войны и открыл новый этап мировой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631" y="1340425"/>
            <a:ext cx="438873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1991 года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«The Cold War and Beyond»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окончание холодной войны повлияло на политику, безопасность, экономику, культуру и технологии.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холодной войны не исчезли сразу: они продолжили менять устройства государств и международные связи.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366" y="994175"/>
            <a:ext cx="3589869" cy="3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семьи по обе стороны границ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через границы часто контролировались или запрещались, поэтому обычные семейные встречи откладывались на годы и становились редким, долгожданным событием для многих людей.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поездки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личный контакт был невозможен, люди поддерживали связь письмами, но и эта переписка могла задерживаться, проверяться и не доходить до адресата вовремя.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вместо встреч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Родственники нередко оказывались по разные стороны границы или стены, и даже дети росли, почти не видя близких, живших в другой стране.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разлуке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воспоминаниях очевидцев часто звучат тревога, терпение и надежда на встречу, что делает историю холодной войны особенно человеческой и понятной.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 ожидание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лидеры и важные решения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холодной войны в учебном материале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решение лидеров меняло тон отношений между сверхдержавами: от жёсткого противостояния к переговорам и ослаблению напряжённости.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холодной войны во многом зависела от конкретных политических решений, а не только от общих противоречий.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остаётся важной сегодня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союзы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помогает понять, почему страны создают блоки и альянсы, а также как союзники поддерживают друг друга в условиях напряжённости и недоверия.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влияние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 борьба за мнение людей показывают, что новости, плакаты и фильмы могут сильно влиять на взгляды целых поколений.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безопасность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гонки вооружений напоминает, насколько опасны накопление оружия и ошибка в расчётах, если между странами нет доверия и связи.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переговоров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и договоры доказывают, что дипломатия часто работает лучше угроз: она снижает риск войны и помогает искать общие решения.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обсуждения текста на английском языке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помогает перейти от чтения к анализу и устному ответу по 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ключевых слов и выражений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 тексте и помогают точнее говорить о событиях холодной войны на английском языке.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понимать исторический контекст и формулировать краткие, точные ответы по теме.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текста «The Cold War and Beyond»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изменила границы, политические союзы и жизнь миллионов людей. Её история напоминает: мир сохраняется там, где есть диалог, осторожность и готовность искать компромисс.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война: урок истории для настоящего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2026-05-31T12:55:20Z</dcterms:created>
  <dcterms:modified xsi:type="dcterms:W3CDTF">2026-05-31T12:55:20Z</dcterms:modified>
</cp:coreProperties>
</file>