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одежда в повседневной жизни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 — одежда помогает чувствовать себя комфортно.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изучаем на уроке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модуль учит говорить о погоде, подбирать одежду по ситуации и давать простые советы по-английски.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погода и одежда связаны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влияет на выбор одежды каждый день: для школы, прогулки или спорта нужны разные вещи. Английская фраза What do you wear when it’s cold? помогает связать тему с личным опытом.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жизни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улице дождь или холодно, важно выбрать удобную одежду заранее. Так слова weather и clothes становятся полезными не только на уроке, но и в реальной ситуации.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картинка с дождём, ветром и тёплой курткой сразу показывает связь между погодой и одеждой. Такие примеры помогают запомнить слова быстрее и увереннее.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пример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725" y="1441080"/>
            <a:ext cx="3515400" cy="30931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погоды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81000" y="17104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Sunny описывает ясный и тёплый день. Пример: It’s sunny. Такое слово легко запомнить по яркому солнцу и открытому небу.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81000" y="15039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Sunny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1000" y="23295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Cloudy и rainy часто идут рядом в прогнозе. Примеры: It’s cloudy. It’s rainy. Эти слова помогают говорить о пасмурной и дождливой погоде.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81000" y="21230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Cloudy и rainy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81000" y="29487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Windy показывает сильный ветер, а snowy — снег. Примеры: It’s windy today. It’s snowy. Оба слова важны для выбора одежды на улице.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81000" y="27422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Windy и snowy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81000" y="35678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Cold и hot описывают температуру. Примеры: It’s cold. It’s hot. Эти слова особенно полезны, когда нужно быстро понять, что надеть.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81000" y="33613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Cold и hot
</a:t>
            </a:r>
            <a:endParaRPr lang="en-US" sz="1000" dirty="0"/>
          </a:p>
        </p:txBody>
      </p:sp>
      <p:sp>
        <p:nvSpPr>
          <p:cNvPr id="17" name="Text 10"/>
          <p:cNvSpPr txBox="1"/>
          <p:nvPr/>
        </p:nvSpPr>
        <p:spPr>
          <a:xfrm>
            <a:off x="381000" y="41870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лучше запоминается через крупные карточки и простые изображения. Один взгляд на слово и картинку помогает сразу связать значение с произношением.
</a:t>
            </a:r>
            <a:endParaRPr lang="en-US" sz="800" dirty="0"/>
          </a:p>
        </p:txBody>
      </p:sp>
      <p:sp>
        <p:nvSpPr>
          <p:cNvPr id="18" name="Text 11"/>
          <p:cNvSpPr txBox="1"/>
          <p:nvPr/>
        </p:nvSpPr>
        <p:spPr>
          <a:xfrm>
            <a:off x="381000" y="39805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картинки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Значки погоды и их значение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96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помогает узнать слово sunny. Короткая подпись под значком закрепляет связь между яркой картинкой и английским словом.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554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72320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обозначают snowy. Простая и узнаваемая форма делает знак понятным даже без длинного объяснения.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72378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364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ветра помогают запомнить windy. Когда значок выглядит динамично, слово легче связывается с ощущением движения воздуха.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55422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8408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дождя обозначают rainy. Такой символ удобно использовать в упражнениях, где нужно соотнести картинку и слово.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38466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21452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подсказывают слово cloudy. Если на значке много облаков, ученик быстро понимает, что погода пасмурная.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21510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65182"/>
            <a:ext cx="450000" cy="5142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565182"/>
            <a:ext cx="450000" cy="51428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65182"/>
            <a:ext cx="450000" cy="5142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прогноз погоды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день недели помогают понять, о каком дне идёт речь. После этого остаётся только прочитать короткую фразу о погоде и сверить её со значком.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прогноза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на завтра готовит к следующему дню. Если погода меняется, именно эта часть помогает заранее выбрать нужную одежду и не ошибиться.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на сегодня показывает, что происходит сейчас. В нём часто встречаются простые слова sunny, cloudy, rain и snow, поэтому его удобно читать даже на начальном уровне.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725" y="1441080"/>
            <a:ext cx="3515400" cy="30931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Одежда: базовая лексика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81000" y="17104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Jacket и coat нужны для прохладной погоды. Пример: I wear a jacket. Эти слова помогают говорить о верхней одежде, которую надевают перед выходом.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81000" y="15039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одежда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1000" y="23295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T-shirt и sweater удобно сравнивать по сезону. Примеры: I wear a T-shirt. I wear a sweater. Так легче понять, что надеть в тёплый или холодный день.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81000" y="21230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повседневного дня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81000" y="29487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Jeans — это привычная одежда на каждый день. Пример: She wears jeans. Слово часто встречается в описании школьной и прогулочной одежды.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81000" y="27422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вещи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81000" y="35678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Scarf, hat и boots особенно полезны зимой и осенью. Примеры: I wear a scarf. She wears boots. Эти слова сразу связаны с холодом и дождём.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81000" y="33613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холода
</a:t>
            </a:r>
            <a:endParaRPr lang="en-US" sz="1000" dirty="0"/>
          </a:p>
        </p:txBody>
      </p:sp>
      <p:sp>
        <p:nvSpPr>
          <p:cNvPr id="17" name="Text 10"/>
          <p:cNvSpPr txBox="1"/>
          <p:nvPr/>
        </p:nvSpPr>
        <p:spPr>
          <a:xfrm>
            <a:off x="381000" y="41870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Umbrella помогает не промокнуть в дождь. Пример: He takes an umbrella. Это слово важно, когда прогноз обещает rain или rainy weather.
</a:t>
            </a:r>
            <a:endParaRPr lang="en-US" sz="800" dirty="0"/>
          </a:p>
        </p:txBody>
      </p:sp>
      <p:sp>
        <p:nvSpPr>
          <p:cNvPr id="18" name="Text 11"/>
          <p:cNvSpPr txBox="1"/>
          <p:nvPr/>
        </p:nvSpPr>
        <p:spPr>
          <a:xfrm>
            <a:off x="381000" y="39805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дождя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одежда подходит к погоде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подсказывает, какие вещи выбрать на день: от дождя, ветра, холода или солнца.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погодой и одеждой помогает быстро собрать подходящий комплект без лишних слов.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погоде по модели It’s…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It’s + слово погоды — самая простая модель для ответа на вопрос What’s the weather like? После It’s ставится описание состояния погоды, например cold, hot или windy.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модель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It’s cold и It’s hot помогают говорить о температуре. Эти фразы короткие, но очень полезные, потому что они встречаются в повседневной речи и в прогнозе.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It’s windy и It’s rainy описывают заметные изменения на улице. Такие варианты легко услышать в классе, на улице и при чтении прогноза.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дождь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ответ звучал естественно, важно не добавлять лишних слов. Формула остаётся простой: It’s + adjective, а дальше можно выбрать подходящую одежду.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строить ответ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короткие модели помогают говорить просто и точно: описывать погоду и советовать подходящую одежду.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модели урока: It’s… и You should wear…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погоду и одежду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сопоставления: weather cards и clothes cards. Пары помогают увидеть связь погоды и одежды.
</a:t>
            </a:r>
            <a:endParaRPr lang="en-US" sz="13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короткие реплики помогают быстро разыграть диалог и запомнить порядок вопросов и ответов.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реплики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мини-диалог понятным и удобным для хорового повторения.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модели фраз дают возможность отработать вопрос, ответ и совет без длинных объяснений.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модели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достаточно, чтобы потренировать интонацию и уверенно сказать фразу вслух.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прогноз и выбираем одежду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подходящую одежду по короткому прогнозу и проверяем понимание через простые варианты ответа.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ветер и холод требуют защиты, а в тёплую солнечную погоду подходит лёгкая одежда.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052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2000" y="964664"/>
            <a:ext cx="2052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4000" y="964664"/>
            <a:ext cx="2052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8000" y="964664"/>
            <a:ext cx="2052000" cy="16532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и многослойная одежда
</a:t>
            </a:r>
            <a:endParaRPr lang="en-US" sz="3200" dirty="0"/>
          </a:p>
        </p:txBody>
      </p:sp>
      <p:sp>
        <p:nvSpPr>
          <p:cNvPr id="14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96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 слои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погода меняется быстро: утром может быть прохладно, а днём теплее. Поэтому удобнее надеть футболку и сверху свитер. Такой комплект легко снять или добавить по мере необходимости.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6868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слои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помогают приспособиться к переменам погоды. Один и тот же ученик может начать день в свитере, а позже снять его, если воздух станет теплее и ярче выглянет солнце.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2620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комплект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одежда становится плотнее и теплее. Футболка, свитер и пальто помогают сохранить тепло на улице, а шапка и шарф дополняют комплект и защищают от холода и ветра.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744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дни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решения проще: в тёплые дни достаточно лёгкой одежды. Футболка, джинсы или шорты подходят для прогулки, если прогноз обещает солнце и сухую погоду.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50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650" y="1339104"/>
            <a:ext cx="45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5400" y="3084118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4575" y="3109118"/>
            <a:ext cx="450000" cy="4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повторение слов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sunny легко узнать по яркому солнцу. Если на картинке много света и нет облаков, это подсказка для ответа и короткой фразы It’s sunny.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Sunny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Rainy можно запомнить по каплям дождя и зонту. Это слово часто сочетается с советом взять umbrella, чтобы быть готовым к плохой погоде.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Rainy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Cloudy показывает небо, закрытое облаками. Такая картинка помогает быстро связать изображение и слово, а затем произнести: It’s cloudy today.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Cloudy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Jacket и coat нужны, когда становится прохладно. На картинке тёплая верхняя одежда помогает увидеть разницу между лёгкой и более плотной вещью.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Jacket and coat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Scarf, umbrella и boots часто появляются вместе с дождём и ветром. Эти предметы показывают, как одежда и погода связаны в повседневной жизни.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вещи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игра и сбор комплекта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готовому forecast нужно собрать комплект одежды и назвать его короткой фразой.
</a:t>
            </a:r>
            <a:endParaRPr lang="en-US" sz="165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я теперь умею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погоду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умею узнавать погоду по простым словам и картинкам, а затем назвать её вслух в короткой фразе без лишних слов.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Избежать ошибки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также понимаю, когда нужно сказать You shouldn’t wear… , если вещь не подходит для холода, дождя или ветра.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Дать совет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использую модель You should wear… , чтобы дать полезный совет другу перед прогулкой или школой.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одежду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могу выбрать одежду по прогнозу и объяснить свой выбор с помощью понятной связки weather → clothes.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одежда: весь маршрут урока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909625" y="3616250"/>
            <a:ext cx="24333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учащиеся соединяют weather words и clothes words, чтобы увидеть, как погода влияет на выбор вещей.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909625" y="3272575"/>
            <a:ext cx="2433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93350" y="1669800"/>
            <a:ext cx="24333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класс вспоминает слова по теме погоды и одежды. Это создаёт основу для всего урока и помогает включиться в работу.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93350" y="1326125"/>
            <a:ext cx="2433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55350" y="1669800"/>
            <a:ext cx="24333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вводятся простые модели It’s… и You should wear… , которые нужны для коротких ответов и советов.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355350" y="1326125"/>
            <a:ext cx="2433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217350" y="1669800"/>
            <a:ext cx="24333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проходит игровое задание: собрать комплект по прогнозу и сказать свою короткую фразу уверенно и правильно.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6217350" y="1326125"/>
            <a:ext cx="2433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4771625" y="3616250"/>
            <a:ext cx="24333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идёт чтение мини-прогнозов и выбор подходящей одежды. Здесь важно быстро понять ключевые слова и значки.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771625" y="3272575"/>
            <a:ext cx="2433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умеем теперь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мы умеем связывать погоду с одеждой, читать короткий прогноз и давать понятный совет. Это помогает говорить по-английски о привычных вещах уверенно и точно.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2026-07-25T07:54:25Z</dcterms:created>
  <dcterms:modified xsi:type="dcterms:W3CDTF">2026-07-25T07:54:25Z</dcterms:modified>
</cp:coreProperties>
</file>