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М.М. Пришвин. «Птицы под снегом»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сказка о птицах, снеге и доброте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умел замечать чудеса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Пришвин жил рядом с природой и умел видеть в ней самое важное: движение птиц, тишину леса, следы на снегу. Его книги учат внимательности, доброте и любви к живому миру.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эта сказка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сказки — зимний лес, где маленьким птицам приходится искать еду под толстым слоем снега. Им нелегко, но они не сдаются.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показывает, что даже самые маленькие жители леса нуждаются в силе, терпении и внимании. Так природа становится ближе и понятнее.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скрывает семена, ягоды и насекомых, поэтому зима становится для птиц не только красивым временем года, но и серьёзным испытанием.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видится зимний лес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сказке кажется тихим и светлым, будто всё вокруг замерло. Белый снег укрывает землю, а тонкие ветки деревьев выделяются на его фоне. Такая картина сразу создаёт ощущение морозной тишины и ожидания.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покой леса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взгляд лес спокоен, но в нём продолжается жизнь. Под снегом прячутся следы, корм и маленькие движения птиц. Именно эта скрытая жизнь делает зимний пейзаж живым и немного загадочным.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под снежным покрывалом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птицам трудно зимой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земля покрыта снегом, птицам непросто добраться до семян, ягод и другой пищи. Им приходится долго искать каждый крошечный кусочек корма.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обычный зимний день для птицы — это постоянный труд. Она ищет, прячется, снова летит дальше и всё время борется за тепло и жизнь.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мешает не только голод, но и холодный ветер. Маленькому пернатому гостю нужно быстро двигаться, чтобы не замёрзнуть на месте.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47" y="3241125"/>
            <a:ext cx="439200" cy="3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7647" y="1474950"/>
            <a:ext cx="438000" cy="43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 писателя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замечает, как лежит снег, как стоят деревья и как двигается птица. Из таких маленьких деталей складывается очень живой зимний мир.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всё вокруг словно говорит с человеком: снег, ветки, мороз и тишина. Благодаря этому лес воспринимается как настоящий живой дом.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собеседник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 птицу не просто как часть пейзажа, а как маленького героя. Её движения, заботы и осторожность становятся хорошо заметны читателю.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птица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зимнем лесу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особенно заметны маленькие лесные птицы. Они быстро двигаются, осторожно осматриваются и всё время заняты поиском еды. Даже их суетливость кажется важной и нужной.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и проворные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Синицы, воробьи и снегири хорошо подходят к этому зимнему сюжету. Они оживляют белый лес и напоминают, что в природе даже зимой не бывает полной тишины.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рядом с человеком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птицы выживают зимой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что происходит с птицей в морозный день.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создают настроение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снеге, морозе и тишине помогают сразу представить холодный лес. Кажется, будто вокруг всё остановилось и слушает зимнее утро.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 тексте есть слова о движении птиц. Они нарушают неподвижность пейзажа и делают картину живой, хоть и очень тихой.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белым снегом и маленькой птицей усиливает чувство тревоги. Читатель понимает, что жизнь в лесу идёт, но даётся нелегко.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сказки тихое, немного грустное и светлое. В нём есть и холод зимы, и тёплое сочувствие к маленьким лесным жителям.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447" y="3241125"/>
            <a:ext cx="439200" cy="39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22" y="3217325"/>
            <a:ext cx="38325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7647" y="1474950"/>
            <a:ext cx="438000" cy="43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птицам особенно трудно, потому что корм часто скрыт под снегом. Человек может поддержать их кормушкой и добрым вниманием.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помогать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напоминает, что лес живёт даже зимой. Если смотреть внимательно, можно увидеть красоту, движение и хрупкую силу природы.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природе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замечать тех, кому сложно пережить холод. Маленькая помощь семечками или крупой может стать для птиц настоящим спасением.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живом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у кормушки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6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белом снегу деревянная кормушка сразу привлекает маленькую синицу. Она осторожно подлетает, оглядывается и быстро клюёт семечки. Несколько секунд — и птица снова готова лететь дальше, пока другие пернатые не заняли тёплое место у еды.
</a:t>
            </a:r>
            <a:endParaRPr lang="en-US" sz="996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Синица первой замечает угощение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5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Деревянная кормушка стоит среди сугробов, как маленький островок заботы. Вокруг — тёмные ветки, белый снег и осторожные птицы, которые не могут долго искать корм сами. Один добрый жест человека делает морозный лес чуть теплее.
</a:t>
            </a:r>
            <a:endParaRPr lang="en-US" sz="1025" dirty="0"/>
          </a:p>
        </p:txBody>
      </p:sp>
      <p:sp>
        <p:nvSpPr>
          <p:cNvPr id="13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зимний помощник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кормушки собираются воробьи: один сидит на краю, другой ждёт рядом в снегу. Им нравится простая еда — крупа и крошки, если они сухие и свежие. Такая сцена показывает, как дружно птицы используют человеческую помощь.
</a:t>
            </a:r>
            <a:endParaRPr lang="en-US" sz="1090" dirty="0"/>
          </a:p>
        </p:txBody>
      </p:sp>
      <p:sp>
        <p:nvSpPr>
          <p:cNvPr id="15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Воробьиная очередь в морозный день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с понятными словами помогает второклассникам быстро увидеть картину зимнего леса.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классникам особенно легко читать эту сказку и замечать её яркие образы.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задания: текст предназначен для урока литературного чтения во 2 классе.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картина в сказке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тексте: от тихого зимнего утра к оживлению леса у корма.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читатель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видит спокойный зимний лес и сразу замечает тишину. Она немного тревожит, потому что кажется, будто живому миру трудно справляться с холодом.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Остаётся светлое чувство надежды. Птицы продолжают жить, искать пищу и держаться вместе с природой, а читатель лучше понимает ценность заботы.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появляются птицы, возникает сочувствие. Хочется помочь им, потому что их маленькая жизнь в снегу кажется очень хрупкой и трудной.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маленькой птицы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птица в снегу кажется смелой, потому что ей приходится быстро двигаться и не терять силы. В её деловитости чувствуется тихая, но очень настоящая стойкость.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показать её крупно, на белом фоне снега, образ станет особенно выразительным. Следы лапок рядом подчеркнут хрупкость, а тёмные перья — живую энергию зимнего дня.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47" y="3241125"/>
            <a:ext cx="439200" cy="3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247" y="3241125"/>
            <a:ext cx="439200" cy="3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уроками о природе
</a:t>
            </a:r>
            <a:endParaRPr lang="en-US" sz="31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подсказывает, чем можно подкормить птиц и где они прячутся от ветра. Это делает разговор о природе понятным и полезным.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и укрытие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соединяет чтение и наблюдение за жизнью природы. Ребёнок не только слушает сказку, но и узнаёт важные факты о зимнем лесe.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окружающий мир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помогает понять, какие птицы остаются рядом с человеком зимой и почему им особенно трудно находить корм под снегом.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Зимующие птицы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историю дети учатся замечать, что даже маленьким птицам нужна помощь. Доброе отношение к природе начинается с внимательного взгляда.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живом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путь читателя: от наблюдения за природой к доброму поступку.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запоминается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короткая и при этом очень образная. В нескольких строках Пришвин умеет показать мороз, снег, тишину и движение маленькой птицы, словно перед глазами открывается зимняя картинка.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лишних слов, поэтому каждый образ звучит ясно и точно. Даже младший школьник легко запоминает такие детали, как следы на снегу, ветки и осторожный полёт птиц.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вызывает живые чувства: немного тревоги, немного тепла и много интереса. Читатель не просто узнаёт о зиме, а как будто сам стоит в тихом лесу рядом с героями.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увидеть большое через малое. Один маленький эпизод превращается в важный разговор о жизни природы, заботе и внимательном взгляде на мир вокруг.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78" y="1578300"/>
            <a:ext cx="2855145" cy="303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произведению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 рисунке особенно важны белый снег, тёмные ветки и маленькие птицы. Лучше всего они смотрятся на спокойном фоне, где хорошо заметны и тишина, и движение. Такой контраст делает зимний лес живым.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Если добавить мягкий свет и несколько следов на снегу, станет ясно: жизнь не остановилась. Иллюстрация подскажет главную мысль сказки — даже под снегом природа продолжает жить.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сказка о жизни и доброте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«Птицы под снегом» учит замечать тихую жизнь зимнего леса и бережно относиться к живому. Пришвин показывает: маленькая птица тоже сильна, а доброта человека может спасти её в мороз.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2026-05-24T07:23:27Z</dcterms:created>
  <dcterms:modified xsi:type="dcterms:W3CDTF">2026-05-24T07:23:27Z</dcterms:modified>
</cp:coreProperties>
</file>