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Наши увлечения в разные времена года: английская лексика и 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сезонах и любимых занятиях по-английски.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 сезоны на английском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Сезоны помогают описывать повседневную жизнь, погоду и привычки. Эта тема часто встречается в диалогах, мини-текстах и заданиях по картинкам, а простые фразы вроде I like… и In winter I… делают речь понятной и уверенной.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 теме Seasons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31800" y="1631313"/>
            <a:ext cx="2536338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темы — spring, summer, autumn/fall и winter. Их нужно узнавать сразу, потому что именно они задают основу коротких ответов, описаний и сравнений в английской речи шестиклассника.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312589" y="1631313"/>
            <a:ext cx="2536338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сезона полезны слова warm, hot, cool, cold, sunny, rainy, snowy и windy. Они помогают не просто назвать время года, а показать, какая погода обычно бывает в этот период.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200939" y="1631313"/>
            <a:ext cx="2536338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использовать модели вроде In spring it is warm, In summer the days are long и In winter it is cold and snowy. Такие предложения легко строятся и хорошо подходят для устного ответа.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1864524" y="3300713"/>
            <a:ext cx="2536338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временем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сезонах часто соединяются с днями, погодой и привычками: in winter, in summer, in autumn. Это делает фразу точнее и помогает ученику говорить не отдельными словами, а целыми предложениями.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745313" y="3300713"/>
            <a:ext cx="2536338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мини-рассказа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лексика нужна для коротких рассказов о себе, своих занятиях и любимом времени года. Чем увереннее ученик владеет этими словами, тем легче ему отвечать без долгих пауз.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81282" y="1588957"/>
            <a:ext cx="2824372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увлечения: дом, снег и активный отдых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31801" y="1783205"/>
            <a:ext cx="1644286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виды спорта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дети часто говорят о skating, skiing и sledding. Эти занятия связаны со снегом и морозом, поэтому хорошо подходят для описания активного отдыха на улице.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304816" y="1783205"/>
            <a:ext cx="1644286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игры на улице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зимние фразы: I go skating in winter и We make a snowman. Они помогают рассказать о простых занятиях, которые легко представить по картинке или в разговоре.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177831" y="1783205"/>
            <a:ext cx="1644286" cy="2708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отдых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 улице холодно, школьники чаще читают книги, смотрят films или играют в board games. Такие слова особенно полезны для описания спокойного зимнего вечера дома.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31801" y="3255993"/>
            <a:ext cx="1644286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 друзьями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сказать: My friends and I play games at home. Эта модель подходит для коротких ответов о том, как дети проводят время с друзьями в зимние дни.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304816" y="3255993"/>
            <a:ext cx="1644286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показать на слайде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иллюстрации подходят зимний двор, каток, санки или дети, играющие в снегу. Такая картинка сразу связывает лексику с реальной ситуацией и делает тему наглядной.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занятия чаще встречаются в разные сезоны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общую связь между сезоном и выбором досуга: погода и длина дня заметно влияют на привычные занятия.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 материалам презентации; не статистическое исследование.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чаще выбирают активный отдых, зимой — занятия дома и на снегу; весной и осенью заметнее прогулки, творчество и спокойные дела.
</a:t>
            </a:r>
            <a:endParaRPr lang="en-US" sz="118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056" y="1696931"/>
            <a:ext cx="375600" cy="37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0592" y="1696931"/>
            <a:ext cx="234831" cy="37572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6516" y="1696931"/>
            <a:ext cx="375729" cy="37572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776" y="3373331"/>
            <a:ext cx="375729" cy="375729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80143" y="3373331"/>
            <a:ext cx="375729" cy="375729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занятия: природа и движение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128560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цветы
</a:t>
            </a:r>
            <a:pPr algn="l" indent="0" marL="0">
              <a:lnSpc>
                <a:spcPct val="100000"/>
              </a:lnSpc>
              <a:buNone/>
            </a:pPr>
            <a:r>
              <a:rPr lang="en-US" sz="5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дети замечают buds, flowers и green trees. Такие слова легко использовать в коротких предложениях, например: We see the first flowers in spring.
</a:t>
            </a:r>
            <a:endParaRPr lang="en-US" sz="1245" dirty="0"/>
          </a:p>
        </p:txBody>
      </p:sp>
      <p:sp>
        <p:nvSpPr>
          <p:cNvPr id="16" name="Text 3"/>
          <p:cNvSpPr txBox="1"/>
          <p:nvPr/>
        </p:nvSpPr>
        <p:spPr>
          <a:xfrm>
            <a:off x="4095169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на улице
</a:t>
            </a:r>
            <a:pPr algn="l" indent="0" marL="0">
              <a:lnSpc>
                <a:spcPct val="100000"/>
              </a:lnSpc>
              <a:buNone/>
            </a:pPr>
            <a:r>
              <a:rPr lang="en-US" sz="5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Walking in the park — одно из самых простых весенних занятий. Оно подходит для описания спокойного отдыха и помогает использовать фразы I like to walk in spring.
</a:t>
            </a:r>
            <a:endParaRPr lang="en-US" sz="1235" dirty="0"/>
          </a:p>
        </p:txBody>
      </p:sp>
      <p:sp>
        <p:nvSpPr>
          <p:cNvPr id="17" name="Text 4"/>
          <p:cNvSpPr txBox="1"/>
          <p:nvPr/>
        </p:nvSpPr>
        <p:spPr>
          <a:xfrm>
            <a:off x="691211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птицами
</a:t>
            </a:r>
            <a:pPr algn="l" indent="0" marL="0">
              <a:lnSpc>
                <a:spcPct val="100000"/>
              </a:lnSpc>
              <a:buNone/>
            </a:pPr>
            <a:r>
              <a:rPr lang="en-US" sz="4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можно watch birds и говорить о свежем воздухе. Это занятие развивает внимательность и помогает описывать природу не только через погоду, но и через живые изменения.
</a:t>
            </a:r>
            <a:endParaRPr lang="en-US" sz="1047" dirty="0"/>
          </a:p>
        </p:txBody>
      </p:sp>
      <p:sp>
        <p:nvSpPr>
          <p:cNvPr id="18" name="Text 5"/>
          <p:cNvSpPr txBox="1"/>
          <p:nvPr/>
        </p:nvSpPr>
        <p:spPr>
          <a:xfrm>
            <a:off x="1285601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игры
</a:t>
            </a:r>
            <a:pPr algn="l" indent="0" marL="0">
              <a:lnSpc>
                <a:spcPct val="100000"/>
              </a:lnSpc>
              <a:buNone/>
            </a:pPr>
            <a:r>
              <a:rPr lang="en-US" sz="5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Flying kites и riding a scooter подходят для тёплых, но ещё не жарких дней. Такие действия показывают, что весна соединяет движение, игру и переменчивую погоду.
</a:t>
            </a:r>
            <a:endParaRPr lang="en-US" sz="1231" dirty="0"/>
          </a:p>
        </p:txBody>
      </p:sp>
      <p:sp>
        <p:nvSpPr>
          <p:cNvPr id="19" name="Text 6"/>
          <p:cNvSpPr txBox="1"/>
          <p:nvPr/>
        </p:nvSpPr>
        <p:spPr>
          <a:xfrm>
            <a:off x="4095169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Изменчивая погода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весны важно слово changeable: утром может быть sunny, а позже rainy. Это удобный сезон для простых объяснений, почему дети выбирают разные занятия в течение дня.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055402"/>
            <a:ext cx="4486275" cy="157679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сезонов и любимых занятий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погода влияет на занятия и место отдыха в разные времена года.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обобщение по тематике презентации.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сезона свой набор слов: погода определяет, где дети проводят время и какие занятия выбирают чаще.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выбор хобби в течение года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логике сезонных изменений: погода влияет на одежду, место и занятие.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увлечения: уют, учёба и творчество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31800" y="1631313"/>
            <a:ext cx="2536338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Осенняя погода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часто звучат слова cool, cloudy, rainy и windy. Они помогают описывать небо, воздух и общее настроение сезона, а также подготавливают почву для спокойных занятий дома.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312589" y="1631313"/>
            <a:ext cx="2536338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рисование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 и drawing особенно подходят для прохладных дней. Эти занятия легко назвать в короткой фразе: In autumn I like reading, которая звучит просто и естественно.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200939" y="1631313"/>
            <a:ext cx="2536338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Autumn — хорошее время для making crafts и collecting leaves. Такие действия связывают английскую лексику с природой и дают ученикам материал для небольшого описания осеннего дня.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1864524" y="3300713"/>
            <a:ext cx="2536338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уют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 улице сыро и ветрено, дети чаще проводят время дома, играют в board games и пьют tea with family. Это помогает описать тёплую атмосферу осени.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745313" y="3300713"/>
            <a:ext cx="2536338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 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The leaves are yellow and red и We spend more time at home делают ответ живым. Осень особенно удобна для описательных предложений с яркими деталями.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81282" y="1588957"/>
            <a:ext cx="2824372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хобби в любое время года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31801" y="1783205"/>
            <a:ext cx="1644286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книг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 books подходит и для дождливого дня, и для сильного мороза. Это спокойное занятие легко назвать по-английски и использовать в ответах о любимом времени дома.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304816" y="1783205"/>
            <a:ext cx="1644286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 и творчество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Drawing и making crafts помогают провести время интересно, когда нельзя долго гулять. Такие хобби удобно описывать через простые предложения о том, чем ученик занимается после школы.
</a:t>
            </a:r>
            <a:endParaRPr lang="en-US" sz="1167" dirty="0"/>
          </a:p>
        </p:txBody>
      </p:sp>
      <p:sp>
        <p:nvSpPr>
          <p:cNvPr id="14" name="Text 4"/>
          <p:cNvSpPr txBox="1"/>
          <p:nvPr/>
        </p:nvSpPr>
        <p:spPr>
          <a:xfrm>
            <a:off x="4177831" y="1783205"/>
            <a:ext cx="1644286" cy="2708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Настольные игры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Playing board games объединяет семью и друзей, поэтому это занятие часто встречается в описании домашнего отдыха. Оно особенно уместно, когда на улице слишком холодно или идёт дождь.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31801" y="3255993"/>
            <a:ext cx="1644286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отдых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Listening to music — универсальное хобби для любого сезона. Оно не зависит от погоды и подходит для короткого ответа о том, как ребёнок отдыхает дома.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304816" y="3255993"/>
            <a:ext cx="1644286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Пазлы и спокойные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Doing puzzles помогает сосредоточиться и хорошо подходит для свободного времени вечером. Такие хобби особенно удобны, когда хочется тихого и уютного занятия без спешки.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время, проведённое на улице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мягче погода и длиннее день, тем охотнее дети выбирают прогулки, игры и занятия на свежем воздухе.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темы презентации, 2026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показывает: комфортная погода и больше света заметно увеличивают время на улице, а холод и снег сокращают его.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1419" y="1459363"/>
            <a:ext cx="328913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7825" y="1480246"/>
            <a:ext cx="375900" cy="33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78233" y="1459363"/>
            <a:ext cx="234937" cy="37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87925" y="3121379"/>
            <a:ext cx="375900" cy="375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97825" y="3158969"/>
            <a:ext cx="375900" cy="3007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виды спорта и движения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571825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виды спорта
</a:t>
            </a:r>
            <a:pPr algn="ctr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чаще называют skiing, skating и hockey. Эти слова удобно использовать в коротких ответах о том, чем школьники занимаются на каникулах или после уроков.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381725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активность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особенно подходят swimming и cycling. Такие занятия легко связать с тёплой погодой, длинным днём и фразами о том, где дети проводят свободное время.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6191651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 осенью
</a:t>
            </a:r>
            <a:pPr algn="ctr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 осенью часто говорят о running, walking и outdoor games. Это помогает описывать более спокойные, но всё ещё активные занятия на улице в переменчивую погоду.
</a:t>
            </a:r>
            <a:endParaRPr lang="en-US" sz="1123" dirty="0"/>
          </a:p>
        </p:txBody>
      </p:sp>
      <p:sp>
        <p:nvSpPr>
          <p:cNvPr id="18" name="Text 5"/>
          <p:cNvSpPr txBox="1"/>
          <p:nvPr/>
        </p:nvSpPr>
        <p:spPr>
          <a:xfrm>
            <a:off x="571825" y="3684042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 мячом
</a:t>
            </a:r>
            <a:pPr algn="ctr" indent="0" marL="0">
              <a:lnSpc>
                <a:spcPct val="100000"/>
              </a:lnSpc>
              <a:buNone/>
            </a:pPr>
            <a:r>
              <a:rPr lang="en-US" sz="49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Football и badminton подходят для многих сезонов, если место и погода позволяют. Эти слова делают описание хобби более разнообразным и близким к школьной жизни.
</a:t>
            </a:r>
            <a:endParaRPr lang="en-US" sz="1194" dirty="0"/>
          </a:p>
        </p:txBody>
      </p:sp>
      <p:sp>
        <p:nvSpPr>
          <p:cNvPr id="19" name="Text 6"/>
          <p:cNvSpPr txBox="1"/>
          <p:nvPr/>
        </p:nvSpPr>
        <p:spPr>
          <a:xfrm>
            <a:off x="3381725" y="3684042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спорте просто
</a:t>
            </a:r>
            <a:pPr algn="ctr" indent="0" marL="0">
              <a:lnSpc>
                <a:spcPct val="100000"/>
              </a:lnSpc>
              <a:buNone/>
            </a:pPr>
            <a:r>
              <a:rPr lang="en-US" sz="499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6 класса важны короткие предложения: I do sport in summer, We play football in autumn, My brother goes skiing in winter. Они легко запоминаются и подходят для устной речи.
</a:t>
            </a:r>
            <a:endParaRPr lang="en-US" sz="11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385396"/>
            <a:ext cx="4376738" cy="94614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взять с собой на прогулку в разное время года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нужны тёплые вещи, летом — защита от жары; выбор всегда зависит от погоды и удобства.
</a:t>
            </a:r>
            <a:endParaRPr lang="en-US" sz="115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 сезон влияет на выбор одежды и полезных вещей для прогулки.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теме презентации, 2026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и школьные традиции по сезонам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5256449" y="3401969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возвращается учебный ритм: появляются homework clubs, настольные игры и чаепития дома. Этот сезон помогает спокойно сочетать учёбу, общение и домашний отдых.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1005189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семьи путешествуют, ездят к родственникам и проводят больше времени вне дома. В школе это связано с каникулами, поездками и спортивными или лагерными мероприятиями.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семьи украшают дом, готовятся к Новому году и проводят больше времени вместе. В школе в это время особенно заметны праздники, каникулы и уютные домашние занятия.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чаще гуляют в парках, наблюдают за природой и радуются тёплым дням. Для школьников это сезон экскурсий, прогулок после уроков и первых активных игр на улице.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выбор для сезонных занятий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схемы показывает, как погода и место помогают выбрать подходящую и безопасную активность.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природой как хобби и источник слов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у школы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Каждую неделю ученики могут смотреть на одно и то же дерево и замечать, как оно меняется. Весной появляются buds, летом крона становится green, а осенью листья желтеют и fall.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в тетради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дневник наблюдений помогает не только писать новые слова, но и запоминать их лучше. Ребёнок отмечает, как snow melts, how flowers bloom, and when the wind becomes stronger.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времени года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природы в разные сезоны делает лексику живой и понятной. Ученики видят, как changes happen around them: trees grow, leaves fall, water freezes, and everything slowly becomes different.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каждый сезон особенно интересным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одних детей важнее тёплая погода, для других — праздники, а для третьих — спокойное время дома.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теме презентации, 2026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сильнее связано с прогулками, а зима — с праздниками и домашним отдыхом; поэтому сезонные предпочтения у школьников различаются.
</a:t>
            </a:r>
            <a:endParaRPr lang="en-US" sz="113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четыре разных сезона, удобно заранее выбрать активное, спокойное и творческое хобби для каждого периода года.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теме презентации, 2026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сезона помогают подобрать занятия, которые подходят и по погоде, и по настроению.
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055402"/>
            <a:ext cx="4486275" cy="157679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сезонных увлечений школьников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составлять короткие предложения о хобби в Present Simple.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теме презентации, 2026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быстро запомнить связь между действием, временем года и простой английской фразой.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Сезоны помогают говорить о хобби по-английски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знает сезонные слова, ему проще описывать погоду, занятия, одежду и привычки. Это делает устную речь точнее, а ответы — увереннее и разнообразнее.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2026-05-30T18:54:37Z</dcterms:created>
  <dcterms:modified xsi:type="dcterms:W3CDTF">2026-05-30T18:54:37Z</dcterms:modified>
</cp:coreProperties>
</file>