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Ассимиляция и диссимиляция: две стороны обмена веществ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Ассимиляция и диссимиляция — ключевые процессы метаболизма, обеспечивающие жизнь организма.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научные открытия XIX века заложили основы изучения обмена веществ. Современные методы исследуют молекулярные механизмы ассимиляции и диссимиляции у разных организмов.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понимания обмена веществ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Ассимиляция представляет собой последовательность реакций, синтезирующих органические вещества из простых компонентов с затратой энергии извне.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растений и хемосинтез бактерий — классические примеры ассимиляции, приводящие к формированию питательных веществ и биомассы.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обеспечивает рост клеток, обновление тканей и создание биологически значимых структур в организме.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Ассимиляция: определение и суть процесса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Диссимиляция: определение и характеристика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Диссимиляция включает реакции распада органических молекул с выделением энергии, важной для поддержания жизнедеятельности клеток.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Энергия, высвобождаемая при диссимиляции, используется для работы мышц, терморегуляции и биохимических реакций организма.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механизмы диссимиляции — это аэробное клеточное дыхание и анаэробное брожение.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запускается при окислении глюкозы и других субстратов с последующим образованием АТФ — универсального источника энергии.
</a:t>
            </a:r>
            <a:endParaRPr lang="en-US" sz="97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баланс: ассимиляция и диссимиляция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связывает процессы, обеспечивая постоянный поток энергии в клетке для синтеза и распада веществ.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демонстрирует, что ассимиляция требует энергии, а диссимиляция — её высвобождение, поддерживая жизнедеятельность.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по клеточному метаболизму,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как ключевой пример ассимиляции у растений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фаза генерирует энергетические носители (АТФ, NADPH), а темновая отвечает за закрепление углекислого газа в органических молекулах.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стимулирует синтез глюкозы из CO2 и воды с использованием солнечной энергии, что поддерживает рост и развитие растений.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0207"/>
            <a:ext cx="4371900" cy="1622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959796"/>
            <a:ext cx="4371900" cy="16223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Хемосинтез: ассимиляция без солнечного света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180175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гидротермальных источников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Хемолитотрофные бактерии в глубоководных гидротермальных источниках используют энергию окисления сероводорода для синтеза органических веществ. Это поддерживает экосистемы вдали от солнечного света.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959789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хемосинтеза в экстремальных условиях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средах, лишённых света, например, в почве и пещерах, хемосинтез обеспечивает питание микроорганизмам, поддерживая биохимический круговорот элементов.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Ассимиляция у животных: пищеварение и биосинтез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пищеварения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включает механическое измельчение и химический разложение пищи на мономеры для дальнейшего усвоения клетками.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Биосинтетические процессы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поглощённых мономеров животные синтезируют необходимые белки, липиды и нуклеиновые кислоты для поддержания структуры и функций организма.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74" y="1064193"/>
            <a:ext cx="2688900" cy="2056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дыхание: центральный путь диссимиляции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— первый этап распада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происходит в цитоплазме и расщепляет глюкозу до пирувата, производя небольшое количество АТФ и NADH, обеспечивая старт энергетического цикла.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Кребса — митохондриальный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митохондриях пируват окисляется в цикле Кребса, где высвобождается CO2 и формируются энергетические переносчики для окислительного фосфорилирования.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Окислительное фосфорилирование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мембране митохондрий электроны передаются по цепи, создавая протонный градиент, который приводит к синтезу до 34 молекул АТФ из одной молекулы глюкозы.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573440"/>
            <a:ext cx="4867800" cy="2283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ассимиляция vs диссимиляция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фундаментальные различия и взаимодополнение двух метаболических процессов.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Ассимиляция и диссимиляция противоположны, но взаимно необходимы для сбалансированного метаболизма.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биохимии,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служит ключевым посредником между расщеплением питательных веществ (диссимиляция) и биосинтезом (ассимиляция) во всех живых клетках.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38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Лидский М.В., Биохимия, 2019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41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молекул синтезируется при полном расщеплении одной молекулы глюкозы, обеспечивая энергию для всех клеточных процессов
</a:t>
            </a:r>
            <a:endParaRPr lang="en-US" sz="194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проявления ассимиляции и диссимиляции в природе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61137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Диссимиляция выражается в быстром расщеплении гликогена в мышцах во время физических нагрузок, а также в процессе брожения сахаров дрожжами с выделением этанола и углекислого газа.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1375" y="2422675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Ассимиляция проявляется в накоплении крахмала в листьях растений в периоды активного фотосинтеза, а также в синтезе жиров у животных во время избытка питательных веществ для резервирования энергии.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Ассимиляция и её значение для биосферы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Ассимиляция способствует увеличению биомассы, обеспечивая рост и развитие организмов, что влияет на поддержание стабильности экосистем и их продуктивности.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Фотосинтез, основной процесс ассимиляции у растений, преобразует неорганический углерод в органические соединения, создавая первичную продукцию для пищевых цепей.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преобразование энергии солнечного света в химическую, ассимиляция обеспечивает энергоресурсы для всех уровней биосферы и поддерживает круговорот веществ.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90032"/>
            <a:ext cx="160200" cy="12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75" y="2378058"/>
            <a:ext cx="135900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250" y="3289748"/>
            <a:ext cx="67950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25" y="4205300"/>
            <a:ext cx="160200" cy="12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диссимиляции для жизнедеятельности организма человека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сокращения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Энергия, выделяемая при диссимиляции, необходима для сокращения мышц, обеспечивая движение и физическую активность человека.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выделение энергии поддерживает функционирование жизненно важных органов, включая сердце, мозг и почки.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Диссимиляция обеспечивает тепло, необходимое для поддержания постоянной температуры тела и адаптации к окружающей среде.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главный механизм получения энергии из пищи, особенно при аэробных условиях, который поддерживает общую энергообеспеченность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интенсивности ассимиляции и диссимиляции в течение суток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ассимиляция достигает пика днём, когда свет активен, а диссимиляция преобладает ночью. У животных нагрузки и питание влияют на смену этих процессов.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четкую суточную ритмность метаболизма, отражающую адаптацию к внешним и внутренним факторам среды.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 фитофизиологии и физиологии животных, 2021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 процессов метаболизма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способствует ассимиляции, стимулируя синтез гликогена и липидов, обеспечивая накопление энергетических запасов в тканях.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 ускоряет диссимиляцию, мобилизуя резервы глюкозы и жирных кислот для немедленного использования организмом в стрессовых ситуациях.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Глюкагон повышает уровень сахара в крови, активируя распад гликогена и усиливая процессы диссимиляции при голодании.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Тироксин повышает общий обмен веществ, увеличивая скорость как ассимиляции, так и диссимиляции, поддерживая жизнедеятельность.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Патологии обмена веществ: примеры нарушений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усвоения глюкозы из-за дефицита инсулина приводит к сбоям в ассимиляции и повышению уровня сахара в крови.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0586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дистрофия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Патология связана с нарушением энергетического обмена в мышцах из-за проблем с диссимиляцией белков и недостатком энергии.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804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Фенилкетонурия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Врожденный дефект ферментативного обмена фенилаланина приводит к его накоплению и нарушениям метаболизма аминокислот.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552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Ферментопатии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обусловленные сбои отдельных метаболических путей, влияющие на биохимический баланс и здоровье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085689"/>
            <a:ext cx="4371900" cy="8453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014751"/>
            <a:ext cx="4371900" cy="8453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2943802"/>
            <a:ext cx="4371900" cy="8453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6550" y="3872855"/>
            <a:ext cx="4371900" cy="84534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ассимиляции и диссимиляции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084750"/>
            <a:ext cx="3162600" cy="8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Радиоизотопное мечение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отслеживания движения атомов в клетке, что помогает расширить понимание молекулярных путей метаболизма и выявить функциональные нарушения.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13125" y="2013821"/>
            <a:ext cx="3162600" cy="8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Спектрофотометрия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анализировать концентрацию веществ в биологических средах, выявляя динамику химических реакций и влияния внешних факторов.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13125" y="2942876"/>
            <a:ext cx="3162600" cy="8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Масс-спектрометрия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точное определение массы молекул и их структур, что важно для изучения сложных метаболитов и биосинтетических процессов.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13125" y="3871929"/>
            <a:ext cx="3162600" cy="8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Флуоресцентная микроскопия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Визуализирует метаболические процессы в живых клетках, демонстрируя локализацию и активность метаболических компонентов в реальном времени.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 знаний о метаболизме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Терапия диабета и ожирения основывается на регулировании процессов ассимиляции и диссимиляции для нормализации обмена веществ и энергетического баланса.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используют метаболические пути микроорганизмов для производства лекарств, биопластиков и переработки органических отходов, улучшая экологические показатели.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Метаболическая инженерия открывает новые возможности для создания эффективных биотехнологических систем, способствуя инновационным решениям в медицине и промышленности.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0936" y="0"/>
            <a:ext cx="3420628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обмена веществ в жизни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Ассимиляция и диссимиляция взаимодополняют друг друга, обеспечивая постоянный энергетический и биосинтетический баланс, необходимый для функционирования организмов и устойчивости биосферы.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2026-05-10T02:33:45Z</dcterms:created>
  <dcterms:modified xsi:type="dcterms:W3CDTF">2026-05-10T02:33:45Z</dcterms:modified>
</cp:coreProperties>
</file>