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— основа жизни растений и всего живого на Земле.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растений: ключевые темы и значение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открытия фотосинтеза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Пристли, Ингенхауза, Энгельмана и Калвина помогли понять, как растения используют свет для образования кислорода и питательных веществ. Это изменило взгляды на роль растений в экосистеме.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воздушное питание растений?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— это процесс поглощения растениями углекислого газа из атмосферы через листья для создания питательных веществ.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используется в фотосинтезе, где под действием света он превращается в органические соединения, необходимые для роста растений.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клетках листьев улавливает солнечную энергию, позволяя осуществлять преобразование CO2 и воды в глюкозу — источник энергии для растительной клетки.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проходит на мембранах хлоропластов, где световая энергия превращается в химическую, и выделяется кислород.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проходит в строме хлоропластов, где из углекислого газа и воды синтезируется глюкоза, главный органический продукт фотосинтеза.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Хлорофилл: основной пигмент фотосинтеза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зелёное вещество в хлоропластах, поглощающее синий и красный свет для фотосинтеза и отражающее зелёный, из-за чего листья кажутся зелёными.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пигмент преобразует световую энергию в энергию химических связей, запускающих реакции синтеза органических веществ в растении.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интенсивности света на фотосинтез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фотосинтеза замедляется при высокой освещённости из-за ограничений других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влияет на фотосинтез до насыщения, после которого скорость не растёт.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проникает через устьица на нижней стороне листа, обеспечивая доступ газа к внутренним тканям.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углекислого газа в лист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поступление углекислого газа, открываясь при благоприятных условиях, закрываясь при избыточной влажности или температуре.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зависит от освещённости: при свете устьица чаще открыты, обеспечивая активный фотосинтез.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растения эффективно контролируют поступление CO2 и потерю воды, поддерживая баланс между дыханием и фотосинтезом.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1502" y="1676050"/>
            <a:ext cx="2906296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высших растений, водорослей и цианобактерий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сходство и различия в органеллах и продукции фотосинтеза среди трёх групп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синтезируют кислород и органические вещества, но различаются по структурам и среде обитания.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продукты фотосинтеза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продуктом фотосинтеза является глюкоза, которая служит источником энергии и материалом для роста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Побочным продуктом процесса является кислород, выделяемый в атмосферу, а избыток глюкозы накапливается в виде крахмала в листьях.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 в листьях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показывающая ключевые процессы и пути веществ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влияющие на фотосинтез
</a:t>
            </a:r>
            <a:endParaRPr lang="en-US" sz="309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 влияет на активность ферментов. Влажность и доступность воды важны для поддержания обмена веществ, без них фотосинтез становится менее эффективным.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и концентрация CO2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напрямую зависит от освещённости и содержания углекислого газа в воздухе. При их дефиците процесс замедляется, и растение получает меньше энергии и питательных веществ.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влияет на эффективность фотосинтеза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фотосинтеза составляет около 25–30°C, при которой работы ферментов максимально эффективны.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выше оптимума ферментативные процессы нарушаются, что снижает скорость фотосинтеза и тормозит рост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учебников биологии и исследований,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C3-растения осуществляют фотосинтез классическим путём, широко распространены в умеренном климате, имеют типичные листовые структуры и эффективны при низких температурах.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C4-растения адаптированы к жарким и засушливым условиям, имеют специализированные клетки для концентрирования CO2, что повышает эффективность фотосинтеза.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адаптации позволяют C4-растениям снижать потери воды и эффективно использовать углекислый газ даже при высокой температуре и ярком солнце.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фотосинтеза у C3- и C4-растений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поставляет электроны и протоны для световой фазы фотосинтеза, участвует в образовании кислорода, а также поддерживает тургор клеток листа.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корневую систему вода поднимается в листья по проводящим сосудам, обеспечивая необходимое увлажнение для обмена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воды устьица закрываются, что ограничивает газообмен и замедляет процессы фотосинтеза, снижая рост и развитие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процессе фотосинтеза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5057" y="1733225"/>
            <a:ext cx="386138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выполняет несколько ключевых функций, необходимых для поддержания жизни и экологии Земли.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фундаментальный процесс, влияющий на климат, атмосферу и биологическое разнообразие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литература по экологии,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фотосинтеза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пузырьков кислорода у элодеи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с растением элодея при освещении появляются пузырьки, состоящие из кислорода. Этот эксперимент показывает, что во время фотосинтеза вода расщепляется, выделяя кислород.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йодом и накоплением крахмала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листья после длительного освещения окрашиваются раствором йода в синий цвет, что подтверждает накопление крахмала — продукта фотосинтеза в растении.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фотосинтеза
</a:t>
            </a:r>
            <a:endParaRPr lang="en-US" sz="25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воздуха на фотосинтез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вещества, такие как диоксиды серы и азота, повреждают эпидермис листьев, снижая их способность к фотосинтезу.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Мелкодисперсная сажа и пыль оседают на листьях, блокируя свет и уменьшая площадь фотосинтезирующей поверхности.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Закупорка устьиц загрязнителями ограничивает поступление CO2, что приводит к замедлению роста растений и снижению урожайности.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производит основу питания человека — растения, дающие плоды, овощи и злаки, необходимые для здорового рациона.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фотосинтеза в сельском хозяйстве позволяет увеличивать урожайность и создавать устойчивые сорта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фотосинтез помогает очищать воздух от углекислого газа, улучшая качество атмосферы и климат на Земле.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фотосинтеза для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морских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 кислорода на планете вырабатывается морскими водорослями, делая океаны ключевыми производителями кислорода.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фотосинтезе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Адаптивность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изменять скорость фотосинтеза в зависимости от времени суток и сезона, оптимизируя использование ресурсов для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двигатель жизни на Земле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растений через фотосинтез поддерживает экосистемы, обеспечивает кислород и пищу, а также способствует устойчивому развитию человечества и сохранению природы.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2026-05-08T13:14:17Z</dcterms:created>
  <dcterms:modified xsi:type="dcterms:W3CDTF">2026-05-08T13:14:17Z</dcterms:modified>
</cp:coreProperties>
</file>