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зон корня и ключевые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состоит из зон с разными функциями: рост, питание и транспорт веществ.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корня в жизни растения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закрепляет растение, поглощает воду и минеральные вещества, обеспечивая питание и рост. Каждая зона корня выполняет специфическую функцию, важную для адаптации растения к окружающей среде.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важна структура корня?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 рост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корня обеспечивает защиту молодых клеток и постоянный рост за счёт активного деления в зоне меристемы. Это позволяет растению эффективно развиваться и приспосабливаться.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Поглощение воды и минеральных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корневых волосков в зоне всасывания увеличивает поверхность корня, что усиливает усвоение питательных веществ и воды из почвы. Такой механизм важен для жизнедеятельности растения.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проведения обеспечивает передачу воды и органических веществ от корня к остальным частям растения, поддерживая их рост и развитие. Специализация зон делает систему корня максимально эффективной.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зоны корня: общая схема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основных зон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разделён на четыре главные зоны: деления, роста, всасывания и проведения, каждая с определённой функцией. Эти зоны расположены последовательно от вершины корня.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Плавные границы зон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между зонами не чёткие и переходы плавные. Без микроскопа сложно точно определить начало каждой зоны, так как клетки постепенно меняют строение и функции.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развития зон корня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и функции зон корня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деления: функции и строение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маленькие и плотно прилегают друг к другу, активно делятся, что обеспечивает длину корня.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зоны деления формируются клетки для других зон, она является источником новых клеток всё время.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Апикальная меристема — это особая область с высоким уровнем деления, ответственная за рост корня.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чехлик: защитная структура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чехлик покрывает зону деления и защищает нежные клетки от механических повреждений при продвижении в почве.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выделяет слизь, облегчающую движение корня, а старые клетки чехлика регулярно обновляются новыми.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выделяет слизь, облегчающую движение корня, а старые клетки чехлика регулярно обновляются новыми.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роста: этап удлинения корня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удлинение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зоне роста клетки быстро увеличиваются в длину благодаря расширению вакуолей, что способствует удлинению корня на миллиметры. Этот процесс происходит после зоны деления.
</a:t>
            </a:r>
            <a:endParaRPr lang="en-US" sz="962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тканевой специализации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клетки уже начинают формировать различные типы тканей: покровные, проводящие и механические, что готовит корень к дальнейшей работе в процессе всасывания и проведения.
</a:t>
            </a:r>
            <a:endParaRPr lang="en-US" sz="96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специализация в зоне роста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зоны роста значительно увеличиваются в размерах, приобретая крупные вакуоли для растяжения всей ткани.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дифференцировка на покровные ткани, обеспечивающие защиту корня снаружи.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Формируются проводящие ткани, которые впоследствии будут транспортировать воду и питательные вещества.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механические ткани, обеспечивающие прочность и поддержание структуры корня.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8815" y="1466400"/>
            <a:ext cx="2570520" cy="3036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всасывания: роль корневых волосков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634889" y="1869410"/>
            <a:ext cx="2253665" cy="26330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функция корневых волосков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Корневая зона всасывания покрыта большим количеством корневых волосков — удлинений клеток эпидермы, увеличивающих площадь контакта с почвой для эффективного поглощения воды и минеральных веществ.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46155" y="1869410"/>
            <a:ext cx="2253600" cy="263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волосков и их назначение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Корневые волоски живут несколько дней, затем отмирают и заменяются новыми, обеспечивая постоянное пополнение в зоне всасывания и поддерживая активное всасывание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зон корня у разных растений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Длины зон значительно варьируются в зависимости от вида и условий произрастания, отражая экологическую адаптацию корней.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взяты из биологических исследований и учебных материалов, 2023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наибольшая протяжённость у зоны проведения, что обеспечивает эффективный транспорт веществ по растению.
</a:t>
            </a:r>
            <a:endParaRPr lang="en-US" sz="111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жизненный цикл корневого волоска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волоска короткий — несколько дней, после чего он отмирает, уступая место новым волоскам при росте корня.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Корневой волосок является одноклеточным выростом длиной до 1,5 мм, образованным клетками эпидермы в зоне всасывания корня.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волоска находится цитоплазма с ядром и крупной вакуолью, что обеспечивает функции поглощения воды и солей.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проведения: транспорт веществ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зоне проведения формируются специализированные ткани — ксилема для восходящего транспорта воды и минеральных веществ и флоэма для распространения органических соединений.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корневые волоски отсутствуют, а клетки обладают плотными стенками и специализированной структурой для эффективной передачи питательных веществ по всему растению.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4202"/>
            <a:ext cx="4486275" cy="261919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зон корня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основные функции, структуру клеток и адаптивные признаки каждой зоны корня.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биологии, 2022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корня на зоны оптимизирует рост и позволяет эффективно обеспечивать растение необходимыми веществами.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жизни зон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деления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Функционирует на протяжении всей жизни растущего корня, постоянно образуя новые клетки.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Кратковременна, сопровождает удлинение корня и постепенно смещается вверх по мере роста.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всасывания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Переходит вверх по корню, так как новые корневые волоски формируются в более верхних участках.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Зона проведения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 сохраняется и развивается с возрастом корня, обеспечивая транспорт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корней к условиям среды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растения и длинная зона всасывания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болотных растений корневая зона всасывания удлинена, что компенсирует низкую концентрацию минеральных веществ в воде и рыхлой почве, улучшая поглощение питательных элементов.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Глубокие корни пустынных 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пустынь развивают мощную зону проведения и глубокие корни для добычи воды из глубинных слоёв почвы, обеспечивая устойчивость в засушливых условиях.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растения с оптимизированной корневой системой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Сельскохозяйственные культуры имеют специализированные корни с развитой зоной всасывания, что обеспечивает максимальное питание и способствует высокой урожайности.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Экспериментальное подтверждение функций зон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Окраска корней специальными реактивами выявляет, что только зона всасывания изменяет цвет, подтверждая активное поглощение веществ корневыми волосками.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корневых волосков приводит к существенному снижению всасывания воды, что демонстрирует их ключевую роль.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Микроскопическое исследование выявляет различия в структуре клеток между зонами, подтверждая их специализированные функции.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значимых сельскохозяйственных растений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Рожь имеет длинную зону всасывания, что позволяет ей успешно расти на почвах с низким содержанием питательных веществ.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 и свёкла обладают развитой зоной проведения, необходимой для накопления запасов питательных веществ в корнеплодах.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картофеля сокращены зоны деления и роста, но развиты разветвлённые корни, что улучшает удержание почвы и снабжение влагой.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 формирует глубокую корневую систему с мощной зоной проведения, обеспечивая устойчивость и высокий урожай в различных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80% успешного сельскохозяйственного производства связано с пониманием и применением знаний о зонах корня для оптимизации роста растений.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80%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эффективности агротехнических приёмов существенно зависит от знаний о структуре и функциях корневых зон.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Агрономические исследования, 2023
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критическая роль зон корня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корня обеспечивают жизненно важные процессы роста и питания. Их специализация и адаптация определяют успех растений в разнообразных условиях и имеют практическое значение для сельского хозяйства и экологии.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2026-05-09T10:25:12Z</dcterms:created>
  <dcterms:modified xsi:type="dcterms:W3CDTF">2026-05-09T10:25:12Z</dcterms:modified>
</cp:coreProperties>
</file>