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наследственность, отбор и изоляция изменяют живой мир во времени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как меняются виды и экосистемы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и Уоллеса до синтетической теории эволюция стала общей объяснительной основой биологии: она показывает, как возникают адаптации, новые виды и устойчивые изменения экосистем под воздействием среды.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 — язык современной биологии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эволюции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совокупность всех генов и их вариантов, присутствующих в популяции. Состояние генофонда определяет, какие наследственные признаки могут проявиться у потомков и как будет меняться вид.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группа особей одного вида, долго живущая на общей территории и свободно скрещивающаяся между собой. Именно на уровне популяции чаще всего наблюдаются наследственные изменения, которые накапливаются во времени.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рекомбинации создают различия между особями, передающиеся по наследству. Без этого разнообразия естественный отбор не мог бы действовать, потому что ему не из чего «выбирать».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признак, который повышает выживание и успешное размножение в конкретной среде. Адаптация полезна не вообще, а только в определённых условиях, поэтому при изменении среды её значение может исчезнуть.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Микро- и макроэволюция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идёт внутри вида и меняет частоты генов, а макроэволюция ведёт к появлению крупных систематических групп. Эволюция не имеет заранее заданной цели и не движется к «совершенству».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эволюции в популяции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и изоляция ведут к образованию новых видов.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Пяденица и тёмные стволы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в промышленных районах Англии потемнел от копоти, светлые особи берёзовой пяденицы стали заметнее для хищников. В итоге чаще выживали и оставляли потомство более тёмные формы, устойчивые к изменённой среде.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 выживание бактерий
</a:t>
            </a:r>
            <a:pPr algn="ctr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бактериальной популяции всегда могут присутствовать редкие устойчивые клетки. После курса антибиотика погибают чувствительные особи, а резистентные сохраняются и быстро размножаются, из-за чего лечение со временем становится менее эффективным.
</a:t>
            </a:r>
            <a:endParaRPr lang="en-US" sz="87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 галапагосских вьюрков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островах вьюрки питаются семенами, насекомыми или нектаром, поэтому выгодными оказываются разные формы клюва. Отбор закрепляет те варианты, которые лучше соответствуют доступной пище и местным условиям.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как главный фильтр среды
</a:t>
            </a:r>
            <a:endParaRPr lang="en-US" sz="24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изменчивости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действуют с разной частотой: мутации редки, а рекомбинации происходят при каждом половом размножении.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разнообразия в пределах поколения — рекомбинации, хотя именно мутации создают новые варианты генов.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эволюции; учебные данные по генетике и наследственной изменчивости
</a:t>
            </a:r>
            <a:endParaRPr lang="en-US" sz="5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902" y="1648250"/>
            <a:ext cx="79065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 из палеонтологии
</a:t>
            </a:r>
            <a:endParaRPr lang="en-US" sz="266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показывают промежуточные стадии между крупными группами организмов. Такие находки помогают увидеть, как одни признаки сохранялись, а другие постепенно менялись при освоении новых условий жизни.
</a:t>
            </a:r>
            <a:endParaRPr lang="en-US" sz="809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лошади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ископаемых форм лошадей отражает увеличение размеров тела, удлинение конечностей и сокращение числа пальцев. Это наглядный пример того, как меняется строение животных в ответ на среду.
</a:t>
            </a:r>
            <a:endParaRPr lang="en-US" sz="837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китов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показывают переход предков китов от наземного образа жизни к водному. По смене строения конечностей и черепа можно проследить приспособление к жизни в воде.
</a:t>
            </a:r>
            <a:endParaRPr lang="en-US" sz="82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Радиометрическое датирование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пород определяют по распаду радиоактивных изотопов, а затем сопоставляют с находками ископаемых. Это позволяет выстроить последовательность эволюционных событий в правильном историческом порядке.
</a:t>
            </a:r>
            <a:endParaRPr lang="en-US" sz="7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 гомологичные органы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план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человека, летучей мыши, кита и кошки имеют общий набор костей: плечо, предплечье и кисть. При этом каждая структура приспособлена к своей функции.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при разных функциях указывает на общее происхождение организмов. Такие органы особенно важны, потому что показывают не внешнее сходство, а родство по эволюционной линии.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ослабленные или частично утраченные структуры, которые сохранились от предков. У человека примером служит аппендикс, а у китов — тазовые кости, утратившие прежнюю роль.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появление признаков предков у отдельных особей подтверждает, что наследственная информация прошлых форм не исчезает полностью. Такие случаи помогают восстановить эволюционную историю вида.
</a:t>
            </a:r>
            <a:endParaRPr lang="en-US" sz="9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11274"/>
            <a:ext cx="3377400" cy="1825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доказательств эволюции
</a:t>
            </a:r>
            <a:endParaRPr lang="en-US" sz="252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изучают эволюцию с разных сторон, но приводят к общему выводу о родстве живых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линии доказательств согласуются между собой и показывают постепенность эволюционных изменений.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Палеонтология, сравнительная анатомия, эмбриология и молекулярная биология
</a:t>
            </a:r>
            <a:endParaRPr lang="en-US" sz="6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молекулярные доказательства эволюции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ДНК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виды по происхождению, тем меньше различий в их ДНК и белках. Поэтому молекулярное сравнение позволяет оценивать степень родства точнее, чем внешнее сходство.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код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у всех живых организмов генетический код устроен одинаково. Это сильный аргумент в пользу единого происхождения жизни и общего наследственного механизма.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аминокислотных последовательностей показывает особенно тесное родство человека и других приматов. Небольшие различия отражают разветвление линий в ходе длительной эволюции.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Филогенетические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 используют для построения деревьев родства и уточнения систематики. Такие данные помогают проверять традиционные классификации и выявлять скрытые эволюционные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вид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изоляция и накопление различий постепенно приводят к формированию нового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изоляции и их роль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реки, острова, пустыни и большие расстояния разрывают связи между популяциями. В таких условиях обмен генами ослабевает, а различия накапливаются быстрее, чем в единой популяции.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разделение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одной территории популяции могут жить в разных местообитаниях, питаться разной пищей или размножаться в разные сроки. Это уменьшает скрещивание и создаёт условия для расхождения признаков.
</a:t>
            </a:r>
            <a:endParaRPr lang="en-US" sz="92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6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популяции разделены, тем сильнее расходятся их гены, строение и поведение. В итоге изоляция повышает вероятность видообразования и появления организмов, приспособленных к своим нишам.
</a:t>
            </a:r>
            <a:endParaRPr lang="en-US" sz="957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брачного поведения, различия в строении органов размножения, несоответствие времени размножения и генетическая несовместимость делают образование полноценного потомства невозможным или крайне редким.
</a:t>
            </a:r>
            <a:endParaRPr lang="en-US" sz="8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эволюции и адаптаций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 точные измерения, а сравнительную динамику, позволяющую увидеть, где наследственные изменения накапливаются особенно быстро.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изменения характерны для организмов с коротким поколением; резкие перемены среды временно ускоряют эволюцию у разных групп.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материалам школьного курса биологии
</a:t>
            </a:r>
            <a:endParaRPr lang="en-US" sz="7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общего предка к двуногой походке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 начинается не с современных обезьян, а с общего предка. Постепенно у ранних гоминин усиливалось прямохождение, освобождались руки, а передвижение и добывание пищи становились всё более эффективными на открытых пространствах саванн.
</a:t>
            </a:r>
            <a:endParaRPr lang="en-US" sz="855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мозга, речь и культура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увеличивался объём мозга, усложнялись орудия и формы общения. Наряду с биологическими изменениями развивались речь, совместный труд и культура, что сделало линию Homo особенно успешной и выделило её среди других приматов.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гоминин: как менялся человек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2708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человека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стадии антропогенеза: от ранних двуногих форм до современного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антропогенеза связаны с усложнением поведения, орудийной деятельности и социальных форм, а не только с ростом мозга.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антропогенеза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эволюции в реальном времени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клинической практике и лабораториях было замечено, что часть бактерий переживает лечение и сохраняется, передавая устойчивость потомкам.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резистентность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повторном использовании одного антибиотика или пестицида в популяции быстро возрастает доля устойчивых особей. Это особенно заметно у бактерий и насекомых-вредителей.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городскую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мелких животных в городах меняются поведение, окраска, размеры тела и сроки размножения. Антропогенная среда становится новым фактором отбора.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изучение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эволюция происходит не только в далёком прошлом. Её можно наблюдать, измерять и использовать для прогнозирования изменений популяций.
</a:t>
            </a:r>
            <a:endParaRPr lang="en-US" sz="9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биоразнообразие
</a:t>
            </a:r>
            <a:endParaRPr lang="en-US" sz="2868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растёт неравномерно: периоды относительной стабильности сменяются кризисами, когда меняются условия среды и освобождаются экологические ниши.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определяется сочетанием адаптаций, изоляции и крупных перестроек среды, а не одним-единственным фактором.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обобщения данных эволюционной биологии
</a:t>
            </a:r>
            <a:endParaRPr lang="en-US" sz="7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Ошибочные представления об эволюции
</a:t>
            </a:r>
            <a:endParaRPr lang="en-US" sz="2285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существует «лучших»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создаёт идеальных организмов. Он сохраняет только те особенности, которые помогают выжить и оставить потомство в конкретной среде, даже если в других условиях они окажутся бесполезными.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случайны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мутаций не зависит от потребности организма. Однако дальше их судьбу определяют естественный отбор, дрейф генов и ограниченность условий среды.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у всех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идёт не одинаково быстро у всех видов. Она ускоряется у организмов с короткими поколениями и большим числом особей, а также при резких изменениях среды и ресурсов.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не 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стоит на «верхней ступени» живого мира. Он — одна из ветвей древнего родословного древа, а не конечная цель эволюционного процесса.
</a:t>
            </a:r>
            <a:endParaRPr lang="en-US" sz="11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понимание эволюции важно сегодня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сохранении исчезающих популяций учитывают генетическое разнообразие, изоляцию и размеры групп. Это позволяет снизить риск вымирания и поддержать жизнеспособность вида в природе.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подход помогает предсказывать появление устойчивых штаммов бактерий и вирусов. Это важно при выборе препаратов, разработке лекарств и оценке рисков распространения новых вариантов.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механизмов отбора используют для выведения урожайных и устойчивых сортов растений, а также полезных пород животных. Так получают формы, лучше приспособленные к нужным условиям.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логика лежит в основе экологии, генетики и биотехнологии. Она учит объяснять сложные изменения через проверяемые причины, а не через случайные догадки.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как из наследственной изменчивости, отбора и изоляции возникают разнообразие, приспособленность и новые виды. Именно поэтому она связывает генетику, экологию, палеонтологию и биологию человека в единую науку.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объединяет биологию в целостную картину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2026-06-01T22:06:48Z</dcterms:created>
  <dcterms:modified xsi:type="dcterms:W3CDTF">2026-06-01T22:06:48Z</dcterms:modified>
</cp:coreProperties>
</file>