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и сырьевая проблемы в географии: почему они важны для мира и России
</a:t>
            </a:r>
            <a:endParaRPr lang="en-US" sz="2666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распределены неравномерно, а спрос на них постоянно растет.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проблемы возникают именно в географии
</a:t>
            </a:r>
            <a:endParaRPr lang="en-US" sz="2339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населения, урбанизация и индустриализация усилили спрос на топливо, металлы и воду. География показывает, где ресурсы сосредоточены, кто зависит от импорта и почему транспортные пути и размещение хозяйства становятся решающими факторами.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надежной энергии ограничивает развитие экономики, образования и быта, а зависимость от ископаемого топлива делает энергосистемы уязвимыми к ценам и перебоям.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700 млн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мире живут без постоянного доступа к электричеству, поэтому энергетическая доступность остается глобальным вызовом.
</a:t>
            </a:r>
            <a:endParaRPr lang="en-US" sz="1116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International Energy Agency, Tracking SDG7: The Energy Progress Report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29" y="1253430"/>
            <a:ext cx="437400" cy="437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779" y="2001675"/>
            <a:ext cx="451200" cy="360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2729" y="2675505"/>
            <a:ext cx="437400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7404" y="3385530"/>
            <a:ext cx="328050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55829" y="4134788"/>
            <a:ext cx="451200" cy="36096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проявления сырьевой проблемы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16387" y="125095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запасов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легкодоступные месторождения уже освоены, поэтому новые источники сырья требуют более сложной разведки, глубокой переработки и значительных капитальных вложений.
</a:t>
            </a:r>
            <a:endParaRPr lang="en-US" sz="800" dirty="0"/>
          </a:p>
        </p:txBody>
      </p:sp>
      <p:sp>
        <p:nvSpPr>
          <p:cNvPr id="16" name="Text 3"/>
          <p:cNvSpPr txBox="1"/>
          <p:nvPr/>
        </p:nvSpPr>
        <p:spPr>
          <a:xfrm>
            <a:off x="1007875" y="196097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Машиностроение, электроника, строительство и транспорт постоянно увеличивают потребность в металлах, без которых невозможно производство современной техники и инфраструктуры.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1016387" y="267303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Литий, кобальт, никель и редкоземельные элементы стали особенно важны из-за развития аккумуляторов, электромобилей и низкоуглеродных технологий.
</a:t>
            </a:r>
            <a:endParaRPr lang="en-US" sz="800" dirty="0"/>
          </a:p>
        </p:txBody>
      </p:sp>
      <p:sp>
        <p:nvSpPr>
          <p:cNvPr id="18" name="Text 5"/>
          <p:cNvSpPr txBox="1"/>
          <p:nvPr/>
        </p:nvSpPr>
        <p:spPr>
          <a:xfrm>
            <a:off x="1016387" y="338305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относится к жизненно важным ресурсам: ее нехватка уже влияет на сельское хозяйство, энергетику, города и санитарные условия во многих регионах.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1016387" y="409409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затрат на добычу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месторождение и сложнее геологические условия, тем дороже добыча, транспортировка и освоение, а значит, выше риск для экономики и экологии.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топлива и их значение для мировой экономики
</a:t>
            </a:r>
            <a:endParaRPr lang="en-US" sz="1959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топлива обеспечивают отдельные отрасли, но их роль в мире меняется медленно.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Ископаемое топливо сохраняет ведущую роль, а его запасы и добыча сосредоточены в ограниченном числе стран.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IEA; BP Statistical Review / Energy Institute Statistical Review of World Energy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энергопотребления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на энергосистему по-прежнему приходится на отрасли, связанные с транспортом, промышленностью и отоплением.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ископаемого топлива сохраняется, но доля альтернативных источников постепенно растет.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IEA, World Energy Outlook / Key World Energy Statistics (последние доступные оценки)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месторождений и рост сложности добычи
</a:t>
            </a:r>
            <a:endParaRPr lang="en-US" sz="2337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419150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запасы освоены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старых районах добычи многие крупные и доступные месторождения уже выработаны, поэтому компании переходят к менее удобным и более рискованным участкам.
</a:t>
            </a:r>
            <a:endParaRPr lang="en-US" sz="1041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650675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дороже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шельфа, Арктики, глубоких горизонтов и труднодоступных территорий требует сложного оборудования, развитой инфраструктуры и больших инвестиций, что повышает себестоимость сырья.
</a:t>
            </a:r>
            <a:endParaRPr lang="en-US" sz="1041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882200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экологических рисков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условия добычи, тем выше вероятность аварий, утечек и нарушений природных комплексов, а восстановление территории занимает долгое время.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размещения ресурсов на планете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запасы нефти сосредоточены прежде всего на Ближнем Востоке, поэтому мировой рынок сильно зависит от состояния добычи и экспорта из этого региона.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Значительные запасы природного газа находятся в России, Иране и Катаре, что делает эти страны важными участниками международной энергетической торговли.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Несовпадение добычи и 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страны, где ресурсы добываются, не совпадают со странами, где они потребляются, поэтому возрастает значение морских путей, трубопроводов и логистики.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как ресурсный узел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занимает заметное место в добыче и переработке редкоземельных металлов и одновременно остается одним из крупнейших потребителей сырья в мире.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спроса запускает цепочку энергетического кризиса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последовательность: от увеличения потребления к экономическим и социальным последствиям.
</a:t>
            </a:r>
            <a:endParaRPr lang="en-US" sz="108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добычи и использования ресурсов
</a:t>
            </a:r>
            <a:endParaRPr lang="en-US" sz="1964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в атмосферу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угля, нефти и газа остается главным источником углекислого газа, а значит, напрямую усиливает парниковый эффект и климатические изменения.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 почв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сырья может приводить к попаданию вредных веществ в реки, подземные воды и почву, ухудшая состояние экосистем и условия жизни людей.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Аварийные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Аварии на шахтах, трубопроводах, буровых платформах и хвостохранилищах наносят длительный ущерб природе, а иногда создают угрозу здоровью населения.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ландшафтов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Карьерная добыча, отвалы и промышленные площадки занимают большие территории, разрушают естественный покров и сокращают площади природных экосистем.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парниковых газов по секторам экономики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объединяет производство электроэнергии, тепла и сжигание топлива в промышленности, поэтому именно здесь сосредоточен главный потенциал сокращения выбросов.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выбросов требует прежде всего модернизации энергетики, а затем — мер в транспорте, промышленности и строительстве.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 AR6, 2022; данные округлены для учебной диаграммы.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для стран-импортеров и экспортеров
</a:t>
            </a:r>
            <a:endParaRPr lang="en-US" sz="188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мирового спроса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энергии и сырья увеличивается быстрее, чем расширяются добыча, переработка и транспортная инфраструктура. Это создает напряжение на рынках и повышает чувствительность цен к любым сбоям.
</a:t>
            </a:r>
            <a:endParaRPr lang="en-US" sz="746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импортерам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Страны, зависящие от ввоза топлива, вынуждены тратить больше валютных средств. Рост цен сразу отражается на тарифах, себестоимости товаров и финансовой устойчивости предприятий.
</a:t>
            </a:r>
            <a:endParaRPr lang="en-US" sz="798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экспортеров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государств-экспортеров сырья бюджетные доходы часто зависят от мировых котировок. При падении цен сокращаются валютные поступления, инвестиции и возможности социальных расходов.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снизить риски, страны развивают энергосбережение, диверсифицируют поставки, создают резервы и расширяют собственную переработку сырья и источники энергии.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090476"/>
            <a:ext cx="3239400" cy="13862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решения энергетической проблемы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энергетической проблемы требует не одной меры, а согласованного набора технологических, инфраструктурных и организационных шагов.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устойчивый эффект дает сочетание снижения спроса, замещения топлива и модернизации энергосистемы.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IEA, IRENA и учебной географии.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Возобновляемая энергетика как альтернатива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как местный 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южных регионах солнечная энергия дает возможность производить электричество прямо там, где оно потребляется. Это сокращает потери при передаче и помогает развивать удаленные территории без зависимости от завоза топлива.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 энергия рек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Ветропарки и малые гидроэлектростанции особенно эффективны там, где природные условия уже создают устойчивый энергетический потенциал. Такие проекты хорошо показывают, как география превращается в экономическое преимущество.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установленной мощности солнечной и ветровой энергетики
</a:t>
            </a:r>
            <a:endParaRPr lang="en-US" sz="1924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технологии быстро масштабируются благодаря удешевлению оборудования, поддержке государств и росту спроса на низкоуглеродную электроэнергию.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устойчивое расширение ВИЭ, причем солнечная энергетика растет особенно быстро и сокращает технологический разрыв с ветровой.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IRENA, Renewable Capacity Statistics 2024 (значения округлены; 2010–2023).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876" y="1266498"/>
            <a:ext cx="1124100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1387" y="1266498"/>
            <a:ext cx="1264613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87898" y="1266498"/>
            <a:ext cx="1405125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5177" y="1266498"/>
            <a:ext cx="1124100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переработка и вторичное использование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металлов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Алюминий и медь особенно выгодно возвращать в оборот: повторная переработка экономит сырье, энергию и снижает нагрузку на горнодобывающие районы.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техники и батарей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аккумуляторы и электронный лом содержат ценные металлы, поэтому их отдельный сбор помогает сократить дефицит редких материалов и уменьшить токсичные отходы.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потоки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сосредоточены основные объемы бумаги, стекла, пластика и строительных остатков, поэтому именно здесь вторичное использование дает наибольший эффект.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переработки, тем меньше нужно добывать первичного сырья, расширять карьеры и использовать воду, транспорт и энергию для новых поставок.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и энергетическая безопасность
</a:t>
            </a:r>
            <a:endParaRPr lang="en-US" sz="1945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594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Диверсификация поставок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снижают уязвимость, когда не зависят от одного поставщика или маршрута. Разные источники импорта, резервы топлива и развитая инфраструктура делают энергосистему устойчивее к кризисам.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83424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и соглашения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договоренности помогают согласовывать стандарты безопасности, экологические требования и условия торговли. Это уменьшает риск конфликтов и повышает предсказуемость энергетических рынков.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01469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технологиями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научные программы ускоряют распространение решений для ВИЭ, накопителей, водородной энергетики и повышения эффективности. Для многих стран это самый быстрый путь к обновлению отрасли.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245974" y="148440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Долгосрочная 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безопасность сегодня означает не только наличие топлива, но и способность системы работать стабильно при шоках. Поэтому растет значение низкоуглеродных технологий и взаимной кооперации.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устойчивой ресурсной модели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от анализа ресурсной базы до снижения зависимости от импорта и экологической нагрузки.
</a:t>
            </a:r>
            <a:endParaRPr lang="en-US" sz="109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 решении ресурсных проблем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Выключение лишнего света, использование энергосберегающих ламп и разумное отопление уменьшают нагрузку на электросети и снижают расход топлива на производство энергии.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бумаги, пластика, стекла и металла повышает долю переработки и сокращает объем отходов, которые отправляются на свалки или требуют сжигания.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транспорт, велосипед и совместные поездки помогают уменьшить потребление топлива и выбросы, особенно в крупных городах с высокой транспортной нагрузкой.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потребление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только необходимых вещей, бережное отношение к воде и отказ от одноразовых товаров формируют привычки, которые реально уменьшают ресурсные потери.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безопасность начинается с системных решений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и сырьевая проблемы не решаются одним шагом: нужны технологии, экономия, переработка, международное сотрудничество и ответственное поведение общества.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2026-06-02T23:11:35Z</dcterms:created>
  <dcterms:modified xsi:type="dcterms:W3CDTF">2026-06-02T23:11:35Z</dcterms:modified>
</cp:coreProperties>
</file>