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jpe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России: сколько людей живёт в стране и как они расселены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огромная страна, где число жителей и плотность сильно различаются по регионам.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населения важна для географии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отвечает на вопросы: сколько людей живёт в стране, где они сосредоточены и как меняются их численность и состав. Для России особенно важны расстояния, неравномерное расселение и связь с природой, городами и хозяйством.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1157995"/>
            <a:ext cx="7725300" cy="142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2024 году численность населения России составляет около 146 миллионов человек.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15" y="3095994"/>
            <a:ext cx="2874600" cy="9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≈146 млн человек
</a:t>
            </a:r>
            <a:endParaRPr lang="en-US" sz="4066" dirty="0"/>
          </a:p>
        </p:txBody>
      </p:sp>
      <p:sp>
        <p:nvSpPr>
          <p:cNvPr id="8" name="Text 3"/>
          <p:cNvSpPr txBox="1"/>
          <p:nvPr/>
        </p:nvSpPr>
        <p:spPr>
          <a:xfrm>
            <a:off x="6078290" y="3095994"/>
            <a:ext cx="24588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жителей проживает в стране, но размещены они крайне неравномерно.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3070815" y="4112094"/>
            <a:ext cx="28746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оценка численности населения (2024)
</a:t>
            </a:r>
            <a:endParaRPr lang="en-US" sz="103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жителей живёт в городах и агломерациях, где больше рабочих мест, школ и больниц.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и сельское население России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уровень развития территорий объясняет, почему доля городских жителей заметно выше, чем сельских.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 (сводные оценки структуры расселения; доли приведены как «около» 75/25)
</a:t>
            </a:r>
            <a:endParaRPr lang="en-US" sz="95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люди: карта плотности населения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высокая плотность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густо заселены Центральная Россия и Поволжье, а также южные районы, где климат благоприятнее. Похожая картина заметна и вокруг Урала и крупных городов.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низкая плотность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низкая плотность характерна для Сибири, Дальнего Востока, районов Крайнего Севера и горных территорий. Там сложнее условия жизни, дороже и труднее строительство и транспорт.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64215" y="1145300"/>
            <a:ext cx="541566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Города-лидеры концентрируют значительную часть жителей страны, поэтому население заметно «собирается» в городских центрах.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России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город, тем больше людей в нём сосредоточено, поэтому расселение сильно зависит от городских центров.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 (оценки численности населения городов; значения в формате «более»)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выделяются Центральный и Приволжский округа, а Дальневосточный — самый малонаселённый.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по федеральным округам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численности объясняются историей заселения и природно-хозяйственными условиями, влияющими на жизнь и трудоустройство.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Росстата (сравнение по численности населения; график выполнен как относительное сопоставление)
</a:t>
            </a:r>
            <a:endParaRPr lang="en-US" sz="95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1157995"/>
            <a:ext cx="7725300" cy="142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плотность населения России составляет около 8,5 человека на 1 квадратный километр.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15" y="3095994"/>
            <a:ext cx="2874600" cy="9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≈8,5 чел./км²
</a:t>
            </a:r>
            <a:endParaRPr lang="en-US" sz="4066" dirty="0"/>
          </a:p>
        </p:txBody>
      </p:sp>
      <p:sp>
        <p:nvSpPr>
          <p:cNvPr id="8" name="Text 3"/>
          <p:cNvSpPr txBox="1"/>
          <p:nvPr/>
        </p:nvSpPr>
        <p:spPr>
          <a:xfrm>
            <a:off x="6078290" y="3095994"/>
            <a:ext cx="24588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такой плотности человеку приходится осваивать очень большие пространства между крупными центрами.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3070815" y="4112094"/>
            <a:ext cx="28746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 (оценка плотности населения, по площади и численности жителей)
</a:t>
            </a:r>
            <a:endParaRPr lang="en-US" sz="98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складывается из трёх процессов
</a:t>
            </a:r>
            <a:endParaRPr lang="en-US" sz="2266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факторов демографического развития: рождаемость, смертность и миграция.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0367" y="1653906"/>
            <a:ext cx="425250" cy="48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9052" y="1653906"/>
            <a:ext cx="425250" cy="48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96468" y="1653906"/>
            <a:ext cx="425250" cy="486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Возрастной состав населения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12662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24318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детей влияет на количество школьников и спрос на образовательные услуги. При росте рождаемости увеличивается контингент детских садов, школ и кружков.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21346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Трудоспособные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433003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трудоспособного возраста обеспечивают экономику кадрами и поддерживают социальные системы. Их численность связана с тем, сколько работников есть сейчас и в ближайшие годы.
</a:t>
            </a:r>
            <a:endParaRPr lang="en-US" sz="1153" dirty="0"/>
          </a:p>
        </p:txBody>
      </p:sp>
      <p:sp>
        <p:nvSpPr>
          <p:cNvPr id="15" name="Text 6"/>
          <p:cNvSpPr txBox="1"/>
          <p:nvPr/>
        </p:nvSpPr>
        <p:spPr>
          <a:xfrm>
            <a:off x="6228763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Пожилые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6240419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 означает рост доли пожилых и потребности в медицине и социальной помощи. Это влияет и на пенсионную систему, и на нагрузку на работающих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графику видно, что естественная убыль может усиливаться или ослабевать, а миграционный прирост способен сглаживать итоговую численность.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Рождаемость, смертность и миграция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миграция повышается, общий показатель удерживается лучше: это заметнее в крупных городах, где больше возможностей и выше приток людей.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диаграмма направлений изменений; точные годовые значения на графике не указаны.
</a:t>
            </a:r>
            <a:endParaRPr lang="en-US" sz="9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Этническое многообразие России: истории для иллюстрации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на площади: рядом слышны разные языки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городе жители разных национальностей собираются вместе: кто-то готовит традиционные блюда, кто-то рассказывает семейные истории, дети пробуют новые игры. Такие моменты помогают увидеть многонациональность страны не как таблицу, а как живое общение каждый день.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спорт: учимся вместе — растём разными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могут учиться ребята разных национальностей, а спортивная секция объединяет всех по общим правилам. Когда дети общаются, их различия становятся поводом для интереса, а не для дистанции — так формируется уважение друг к другу.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у семейного стола: кухня как «память» народа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семейном торжестве легко заметить, насколько разнообразны обычаи: меняются вкусы, способы приготовления и даже порядок угощений. Это наглядно показывает, что у народов России есть свои традиции, которые сохраняются поколениями и дополняют общую культуру страны.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719752"/>
            <a:ext cx="3975900" cy="18066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контрастные примеры: где людей заметно больше и где расселение крайне редкое, а потому различаются и хозяйственная жизнь, и повседневные условия.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расселении по регионам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между регионами связаны с размерами территории, условиями жизни и экономическими возможностями: население тяготеет к местам с работой и транспортом.
</a:t>
            </a:r>
            <a:endParaRPr lang="en-US" sz="1188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обобщение по характеристикам расселения; точные значения в таблице не приведены.
</a:t>
            </a:r>
            <a:endParaRPr lang="en-US" sz="9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переезжают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переезд связан с учёбой: выпускники школ выбирают колледжи и вузы, а затем остаются рядом с учебными заведениями, постепенно выстраивая жизнь в новом городе.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большая причина — работа и доход: люди уезжают туда, где есть вакансии, современное производство и удобные сервисы, включая транспорт и доступ к жилью.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на миграцию влияют климат, семейные обстоятельства и возможность переехать к родственникам; в итоге одни посёлки теряют молодёжь, а города растут.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миграции из небольшого населённого пункта в крупный город
</a:t>
            </a:r>
            <a:endParaRPr lang="en-US" sz="1927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типичного сценария внутренней миграции, связанного с оттоком молодёжи.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перечисленные города — ключевые узлы транспорта, промышленности и культуры, поэтому туда тянутся и учебные заведения, и рабочие места.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Города-миллионники России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Скопление миллионов жителей говорит о сильной роли крупных центров: именно они дают больше возможностей и закрепляют население внутри региона.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строится по порядку численности городов; точные значения не указаны.
</a:t>
            </a:r>
            <a:endParaRPr lang="en-US" sz="95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природные условия влияют на расселение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Людям проще жить там, где климат мягче, меньше сильных морозов и есть более устойчивые условия для сельского хозяйства и строительства. Поэтому в европейской части плотность обычно выше.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Крайнем Севере, в Сибири и на Дальнем Востоке дольше холода и сложнее добираться до поселений. Кроме того, не везде удобно развивать дороги и сети, поэтому расселение редкое.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индустриализации заводы и фабрики притягивали работников, а затем росли услуги, магазины и транспорт. Это закрепляло людей в городах надолго.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городского населения в XX–XXI веках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горожан показывает, как экономика и инфраструктура меняют расселение: чем больше рабочих мест и сервисов, тем сильнее городское притяжение.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диаграмма тенденции; точные годовые показатели на графике не представлены.
</a:t>
            </a:r>
            <a:endParaRPr lang="en-US" sz="95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9568" y="1145300"/>
            <a:ext cx="4104957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демографию с условиями жизни: где-то решают экономические факторы, а где-то — природные особенности и доступность территории.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население России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почти никогда не определяется одним фактором: чаще действует сочетание экономики, условий жизни и потоков миграции.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ключевых факторов расселения и демографии; конкретные расчёты не приведены.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России: главное и самое важное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России велико, но распределено крайне неравномерно: больше всего людей живёт в городах, особенно в европейской части. На изменения влияют демография, миграции, климат и развитие регионов.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2026-05-11T18:56:47Z</dcterms:created>
  <dcterms:modified xsi:type="dcterms:W3CDTF">2026-05-11T18:56:47Z</dcterms:modified>
</cp:coreProperties>
</file>