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Европа: кто формирует политику региона
</a:t>
            </a:r>
            <a:endParaRPr lang="en-US" sz="2961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определяет курс Европы: столицы, союзы или кризисы?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2022 года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геополитика начинается с карты: территории, союзы, ресурсы и угрозы напрямую влияют на решения государств.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как политическая карта Европы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политика формируется сразу на нескольких уровнях: от национальных правительств до общеевропейских институтов. Из-за этого один и тот же вопрос часто обсуждается в разных форматах одновременно.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институтов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ЕС, НАТО, Совет Европы, ООН и ОБСЕ создают сеть правил и процедур. Она не отменяет национальные интересы, но задаёт рамки, в которых государства вынуждены договариваться.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Фланги и риски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Фланги безопасности — восточный, северный и южный — особенно важны для региона. Именно там сильнее всего ощущаются военные риски, миграционное давление и зависимость от внешних маршрутов.
</a:t>
            </a:r>
            <a:endParaRPr lang="en-US" sz="969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соседства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кризисными зонами делает Европу уязвимой к событиям за её пределами. Конфликты, санкции и торговые сбои быстро отражаются на внутренней политике и экономике.
</a:t>
            </a:r>
            <a:endParaRPr lang="en-US" sz="10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понятия: как читать европейскую политику
</a:t>
            </a:r>
            <a:endParaRPr lang="en-US" sz="2543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Геополитика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 показывает, как положение страны, доступ к ресурсам и транспортным путям влияют на её возможности и ограничения. В Европе это особенно заметно из-за плотности границ и союзов.
</a:t>
            </a:r>
            <a:endParaRPr lang="en-US" sz="1051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Международные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 — это постоянное взаимодействие государств, организаций и альянсов. Оно включает переговоры, конкуренцию, соглашения и кризисное управление, а не только официальную дипломатию.
</a:t>
            </a:r>
            <a:endParaRPr lang="en-US" sz="1044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Баланс сил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 нужен, чтобы ни один игрок не получил решающее преимущество. В европейской политике это достигается через союзы, координацию действий и взаимные ограничения.
</a:t>
            </a:r>
            <a:endParaRPr lang="en-US" sz="1063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Сдерживание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 означает предотвращение агрессии через военную готовность, санкции и коллективные обязательства. Его смысл — сделать возможную цену конфликта слишком высокой для нападающей стороны.
</a:t>
            </a:r>
            <a:endParaRPr lang="en-US" sz="10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принимает решения в Европе
</a:t>
            </a:r>
            <a:endParaRPr lang="en-US" sz="347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решения принимают не только правительства, но и союзы, где согласование между участниками становится обязательным этапом.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участников, тем сложнее принять решение быстро, но тем устойчивее становятся общие правила и обязательства.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составы ЕС, НАТО, Совета Европы и ООН, актуально на 2024 год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 и НАТО: разные роли, общая повестка
</a:t>
            </a:r>
            <a:endParaRPr lang="en-US" sz="226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 отвечает за экономические и регуляторные инструменты, НАТО — за оборону и военное планирование; после 2022 года их повестки заметно сблизились.
</a:t>
            </a:r>
            <a:endParaRPr lang="en-US" sz="7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экономический центр и фактор сдержанности
</a:t>
            </a:r>
            <a:endParaRPr lang="en-US" sz="244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задаёт ритм европейской экономике: её промышленность, экспорт и инвестиции делают Берлин ключевым участником любых переговоров о санкциях, бюджете и энергетике.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2022 года Германия ускорила перестройку энергетической политики, сократив зависимость от российского газа и усилив поиск более надёжных поставок и инфраструктуры.
</a:t>
            </a:r>
            <a:endParaRPr lang="en-US" sz="1039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оборонных расходов усилил роль Берлина в безопасности Европы. При этом Германия действует осторожно, предпочитая долгие согласования резким шагам.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вес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санкционной политике и поддержке Украины Германия важна как страна, способная превращать экономический вес в коллективное европейское решение.
</a:t>
            </a:r>
            <a:endParaRPr lang="en-US" sz="10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дипломатия, оборона и стратегическая автономия
</a:t>
            </a:r>
            <a:endParaRPr lang="en-US" sz="228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Ядерный и дипломатический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обладает ядерным потенциалом и постоянным местом в Совете Безопасности ООН, что делает её голос особенно заметным в вопросах войны, мира и международной легитимности.
</a:t>
            </a:r>
            <a:endParaRPr lang="en-US" sz="997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автономия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продвигает идею стратегической автономии Европы: меньше зависимости от внешних игроков, больше собственных возможностей в обороне, технологиях и принятии решений.
</a:t>
            </a:r>
            <a:endParaRPr lang="en-US" sz="1186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Оборонная кооперация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активно поддерживает оборонные инициативы ЕС и выступает за более тесную кооперацию европейских армий, промышленности и исследовательских программ.
</a:t>
            </a:r>
            <a:endParaRPr lang="en-US" sz="1195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зона интересов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интересы Франции выходят за пределы восточного фланга: важны Средиземноморье, Африка и безопасность морских маршрутов, влияющих на стабильность региона.
</a:t>
            </a:r>
            <a:endParaRPr lang="en-US" sz="110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влияние вне ЕС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2016–2020: новый формат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из ЕС Лондон потерял формальное участие в принятии решений, но сохранил влияние через НАТО, двусторонние соглашения и санкционную политику.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2022: усиление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2022 года Великобритания усилила военную и политическую поддержку Украины, а также стала активнее работать с Польшей, Балтикой и Северной Европой.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Нынешняя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Лондон заметен в разведсотрудничестве, морской безопасности и координации союзников, оставаясь важным партнёром Европы вне институциональных рамок ЕС.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 Балтия: восточный фланг Европы
</a:t>
            </a:r>
            <a:endParaRPr lang="en-US" sz="308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страны восточного фланга делают ставку на оборону, санкции и контроль границ, потому что воспринимают угрозы как непосредственные.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фланг задаёт наиболее жёсткую линию в европейской политике: безопасность для этих стран важнее компромиссов.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позициям Польши и стран Балтии в политике ЕС и НАТО, 2022–2024
</a:t>
            </a:r>
            <a:endParaRPr lang="en-US" sz="78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вступления Швеции и Финляндии НАТО объединяет уже весь северный пояс Европы вокруг общей системы безопасности.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NATO, 2024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Северной Европы укрепили связь с альянсом и стали частью единой оборонной архитектуры.
</a:t>
            </a:r>
            <a:endParaRPr lang="en-US" sz="19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 Украине и новая логика безопасности
</a:t>
            </a:r>
            <a:endParaRPr lang="en-US" sz="253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2022 года восточный фланг НАТО заметно усилился: союзники расширили присутствие и ускорили закупки вооружений.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 четырёх до восьми групп показывает, что НАТО перешло от точечного сдерживания к более широкому передовому присутствию.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NATO, 2017; NATO, 2024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миграционный поток превращается в политическое решение
</a:t>
            </a:r>
            <a:endParaRPr lang="en-US" sz="196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схем Европейской комиссии и Frontex по основным направлениям миграции в ЕС
</a:t>
            </a:r>
            <a:endParaRPr lang="en-US" sz="8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стран Западных Балкан участвуют в процессе расширения ЕС, поэтому регион остается ключевым тестом на устойчивость европейской интеграции.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European Commission, Enlargement package 2023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 региона связаны с повесткой расширения и переговорами о будущей интеграции.
</a:t>
            </a:r>
            <a:endParaRPr lang="en-US" sz="18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 энергетика как связанный узел
</a:t>
            </a:r>
            <a:endParaRPr lang="en-US" sz="279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российских поставок заставило ЕС быстрее развивать СПГ-терминалы, северные коридоры и внутренние энергосвязи между странами.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доли российского газа показывает, что энергетика стала инструментом безопасности и ускорила диверсификацию поставок.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European Commission; Eurostat, 2021–2023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союзник, без которого не обходится оборона
</a:t>
            </a:r>
            <a:pPr algn="ctr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остаются главным военным гарантом европейской безопасности: через НАТО, разведывательное сотрудничество и поставки вооружений они влияют на решения союзников. Для многих столиц это не только союз, но и проверка готовности Европы опираться на собственные силы.
</a:t>
            </a:r>
            <a:endParaRPr lang="en-US" sz="109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внешних фактора, которые меняют расчёты Европы
</a:t>
            </a:r>
            <a:pPr algn="ctr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Турция, Китай и Россия действуют по-разному, но каждый из этих игроков заметно влияет на европейскую повестку. Анкара контролирует важные черноморские и миграционные узлы, Пекин связывает торговлю с конкуренцией, а Москва остаётся источником военных и гибридных рисков.
</a:t>
            </a:r>
            <a:endParaRPr lang="en-US" sz="109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влияет на Европу извне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отвечает на гибридные угрозы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Подходы ЕС, НАТО и национальных правительств к противодействию гибридным угрозам
</a:t>
            </a:r>
            <a:endParaRPr lang="en-US" sz="8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Европа договаривается о правилах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площадки сотрудничества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институты не заменяют политику государств, но создают для нее правовые и дипломатические рамки. Благодаря им Европа сохраняет язык переговоров, даже когда вокруг нарастает конфликт.
</a:t>
            </a:r>
            <a:endParaRPr lang="en-US" sz="1010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Европы: нормы и права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Европы связан прежде всего с правами человека, демократическими стандартами и верховенством права. Его механизмы помогают удерживать общие нормы там, где политические разногласия уже мешают обычному сотрудничеству.
</a:t>
            </a:r>
            <a:endParaRPr lang="en-US" sz="903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ОБСЕ: доверие и 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 полезна там, где требуется диалог о безопасности, наблюдение за кризисами и снижение напряженности между соперничающими сторонами. Для Европы это одна из немногих площадок, где сохраняется канал прямого общения.
</a:t>
            </a:r>
            <a:endParaRPr lang="en-US" sz="903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ООН: общие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задает универсальные правовые рамки, на которые опираются европейские государства при обсуждении конфликтов, санкций и гуманитарной помощи. Ее решения важны как общий ориентир, даже когда между странами нет полного согласия.
</a:t>
            </a:r>
            <a:endParaRPr lang="en-US" sz="9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2030-м ключевым ориентиром станет не одна стратегия, а три взаимосвязанных курса: оборона, технологии и устойчивость к кризисам.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 материалам ЕС и НАТО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сценария будут определять, как Европа распределит ресурсы между безопасностью, инновациями и устойчивостью.
</a:t>
            </a:r>
            <a:endParaRPr lang="en-US" sz="16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 сеть решений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не управляется одним центром: ее курс формируют союзы, национальные интересы и кризисы. Именно поэтому политика региона требует одновременно кооперации, осторожности и долгого горизонта планирования.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2026-07-27T04:55:27Z</dcterms:created>
  <dcterms:modified xsi:type="dcterms:W3CDTF">2026-07-27T04:55:27Z</dcterms:modified>
</cp:coreProperties>
</file>