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757463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81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изучения наследственной изменчивости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3281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гены, хромосомы и среда формируют наследственные признаки
</a:t>
            </a:r>
            <a:endParaRPr lang="en-US" sz="328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83" y="1074325"/>
            <a:ext cx="4430034" cy="347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информация человека чрезвычайно сложна: тысячи генов, 23 пары хромосом и множество вариантов аллелей влияют на признаки, заболевания и реакцию на среду. Поэтому генетический анализ помогает понимать и риски, и сходство между людьми, и причины наследственных болезней.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249300" y="139500"/>
            <a:ext cx="8534700" cy="9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изучения наследственной изменчивости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635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Молекулярный уровень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этом уровне изучают ДНК, гены и отдельные мутации. Такой анализ позволяет точно находить изменения в наследственном материале и связывать их с конкретными признаками или заболеваниями.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35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Хромосомный уровень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оценивают число, форму и перестройки хромосом. Именно так выявляют крупные нарушения кариотипа, которые могут существенно влиять на развитие организма и здоровье человека.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74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Популяционный уровень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популяционном уровне сравнивают частоты аллелей, носительство мутаций и распространённость признаков в больших группах. Это помогает оценивать наследственный риск и особенности разных популяций.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081" y="265825"/>
            <a:ext cx="4425738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4510050" y="314175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Генеалогический метод: анализ родословных
</a:t>
            </a:r>
            <a:endParaRPr lang="en-US" sz="3171" dirty="0"/>
          </a:p>
        </p:txBody>
      </p:sp>
      <p:sp>
        <p:nvSpPr>
          <p:cNvPr id="10" name="Text 2"/>
          <p:cNvSpPr txBox="1"/>
          <p:nvPr/>
        </p:nvSpPr>
        <p:spPr>
          <a:xfrm>
            <a:off x="4895650" y="1660675"/>
            <a:ext cx="3861000" cy="9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метод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Генеалогический анализ прослеживает передачу признака по поколениям одной семьи. Он показывает, как наследуется особенность, и помогает связать её с конкретным типом генетической передачи.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95650" y="2734563"/>
            <a:ext cx="3861000" cy="9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определить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родословной устанавливают доминантный, рецессивный, аутосомный и сцепленный с полом тип наследования. Это особенно важно, когда признак повторяется у нескольких родственников.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95650" y="3808463"/>
            <a:ext cx="3861000" cy="9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широко применяют при семейных формах гемофилии, дальтонизма, муковисцидоза и некоторых онкологических синдромов. Он помогает врачу оценить риск для потомков и направить дальнейшее обследование.
</a:t>
            </a:r>
            <a:endParaRPr lang="en-US" sz="128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7523" y="1762825"/>
            <a:ext cx="3779553" cy="193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методов генетического анализа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каждый метод отвечает за свой уровень наследственной информации и решает собственные диагностические задачи.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не заменяют друг друга: вместе они дают более полную и точную картину наследственных нарушений.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генетика человека; обобщение по основным методам анализа наследственной изменчивости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заметно различается: наиболее распространена трисомия 21, тогда как трисомии 18 и 13 встречаются значительно реже и чаще сопровождаются тяжёлыми нарушениями развития.
</a:t>
            </a:r>
            <a:endParaRPr lang="en-US" sz="969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эпидемиологические оценки; частота варьирует в зависимости от популяции и возраста матери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хромосомных нарушений при пренатальной диагностике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редкие анеуплоидии имеют высокую клиническую значимость, поэтому раннее цитогенетическое обследование особенно важно.
</a:t>
            </a:r>
            <a:endParaRPr lang="en-US" sz="117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88000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кариотипа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исследует число и структуру хромосом. Основой анализа служит кариотипирование, которое позволяет увидеть полный набор хромосом человека и заметить крупные отклонения.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68755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препарата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исследования используют метафазные пластинки и специальные методы окрашивания. Они делают хромосомы различимыми и помогают оценить их размеры, форму и характерные полосы.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3545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выявляет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Цитогенетический анализ обнаруживает синдром Дауна, синдром Клайнфелтера, синдром Шерешевского—Тёрнера, а также делеции, дупликации, инверсии, транслокации и мозаицизм.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89942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исследования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Итогом становится кариотип — подробное описание хромосомного набора. Оно важно для постановки диагноза, оценки тяжести нарушения и выбора дальнейшей тактики обследования.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Цитогенетический метод
</a:t>
            </a:r>
            <a:endParaRPr lang="en-US" sz="3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9688" y="265825"/>
            <a:ext cx="4395925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Молекулярно-генетические методы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350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ПЦР и секвенирование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ПЦР позволяет быстро увеличить нужный участок ДНК, а секвенирование — точно прочитать его последовательность. Вместе они помогают находить даже небольшие изменения в гене.
</a:t>
            </a:r>
            <a:endParaRPr lang="en-US" sz="1228" dirty="0"/>
          </a:p>
        </p:txBody>
      </p:sp>
      <p:sp>
        <p:nvSpPr>
          <p:cNvPr id="11" name="Text 3"/>
          <p:cNvSpPr txBox="1"/>
          <p:nvPr/>
        </p:nvSpPr>
        <p:spPr>
          <a:xfrm>
            <a:off x="6350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FISH и ДНК-микрочипы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FISH выявляет конкретные участки ДНК на хромосомах, а микрочипы позволяют сравнивать множество вариантов одновременно. Эти методы удобны для поиска делеции, дупликации и других перестроек.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8575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особенно важен
</a:t>
            </a:r>
            <a:pPr algn="l" indent="0" marL="0">
              <a:lnSpc>
                <a:spcPct val="100000"/>
              </a:lnSpc>
              <a:buNone/>
            </a:pPr>
            <a:r>
              <a:rPr lang="en-US" sz="1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широко применяют при диагностике муковисцидоза, фенилкетонурии и спинальной мышечной атрофии. Они помогают подтвердить диагноз, а также выявить носительство у здоровых родственников.
</a:t>
            </a:r>
            <a:endParaRPr lang="en-US" sz="1183" dirty="0"/>
          </a:p>
        </p:txBody>
      </p:sp>
      <p:sp>
        <p:nvSpPr>
          <p:cNvPr id="13" name="Text 5"/>
          <p:cNvSpPr txBox="1"/>
          <p:nvPr/>
        </p:nvSpPr>
        <p:spPr>
          <a:xfrm>
            <a:off x="28575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изменения обнаруживают
</a:t>
            </a:r>
            <a:pPr algn="l" indent="0" marL="0">
              <a:lnSpc>
                <a:spcPct val="100000"/>
              </a:lnSpc>
              <a:buNone/>
            </a:pPr>
            <a:r>
              <a:rPr lang="en-US" sz="12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Молекулярный анализ выявляет точечные мутации, вставки, делеции и иные изменения в конкретных генах. Он особенно полезен, когда нарушение связано с одним известным геном.
</a:t>
            </a:r>
            <a:endParaRPr lang="en-US" sz="121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молекулярного анализа ДНК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лабораторного исследования от получения образца до клинического вывода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44" y="1533950"/>
            <a:ext cx="234413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7569" y="3261000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0825" y="1533950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0444" y="3261000"/>
            <a:ext cx="234413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Биохимический метод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Ферментная активность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оценивает работу ферментов, от которых зависит обмен веществ. Если фермент не функционирует нормально, в организме накапливаются опасные вещества или, наоборот, не образуются нужные соединения.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Неонатальный скрининг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ценность метод имеет в первые дни жизни ребёнка. Раннее выявление нарушений позволяет начать лечение сразу, пока болезнь не успела повредить нервную систему и другие органы.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Метаболиты в крови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Анализируют состав белков и концентрацию промежуточных продуктов обмена. По их уровню можно заметить наследственные нарушения ещё до появления выраженных симптомов и осложнений.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заболевания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Биохимический анализ помогает диагностировать фенилкетонурию, галактоземию и болезнь Тея—Сакса. Для таких состояний важно определить не только наличие болезни, но и скорость её развития.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групп показывает, что частоты признаков могут заметно различаться даже при одном и том же наследственном варианте.
</a:t>
            </a:r>
            <a:endParaRPr lang="en-US" sz="1245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популяционной генетике человека; иллюстративные данные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Популяционно-статистический анализ наследственных признаков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популяциями помогают оценивать носительство и прогнозировать риск наследования точнее, чем по отдельным случаям.
</a:t>
            </a:r>
            <a:endParaRPr lang="en-US" sz="116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позволяет отделить вклад наследственности от влияния среды при изучении сложных признаков и заболеваний.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50%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генов у двуяйцевых близнецов в среднем такое же, как у обычных братьев и сестёр.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по генетике человека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847627"/>
            <a:ext cx="8633400" cy="22932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Дерматоглифика и феногенетика
</a:t>
            </a:r>
            <a:endParaRPr lang="en-US" sz="3400" dirty="0"/>
          </a:p>
        </p:txBody>
      </p:sp>
      <p:sp>
        <p:nvSpPr>
          <p:cNvPr id="9" name="Text 2"/>
          <p:cNvSpPr txBox="1"/>
          <p:nvPr/>
        </p:nvSpPr>
        <p:spPr>
          <a:xfrm>
            <a:off x="695400" y="2970149"/>
            <a:ext cx="2446087" cy="15942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Рисунки гребней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Дерматоглифика изучает узоры на пальцах и ладонях, которые формируются ещё до рождения и сохраняются всю жизнь, поэтому могут служить дополнительными наследственными признаками.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35305" y="2970149"/>
            <a:ext cx="2446087" cy="15942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генотипом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дерматоглифических особенностей с наследственными синдромами помогает обнаруживать устойчивые комбинации признаков, хотя такой метод не заменяет молекулярную или цитогенетическую диагностику.
</a:t>
            </a:r>
            <a:endParaRPr lang="en-US" sz="1275" dirty="0"/>
          </a:p>
        </p:txBody>
      </p:sp>
      <p:sp>
        <p:nvSpPr>
          <p:cNvPr id="11" name="Text 4"/>
          <p:cNvSpPr txBox="1"/>
          <p:nvPr/>
        </p:nvSpPr>
        <p:spPr>
          <a:xfrm>
            <a:off x="5975209" y="2970149"/>
            <a:ext cx="2446087" cy="15942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и среда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Феногенетика рассматривает, как один и тот же генотип проявляется по-разному под действием условий развития, питания, возраста и других факторов среды.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Пренатальная и неонатальная диагностика
</a:t>
            </a:r>
            <a:endParaRPr lang="en-US" sz="3061" dirty="0"/>
          </a:p>
        </p:txBody>
      </p:sp>
      <p:sp>
        <p:nvSpPr>
          <p:cNvPr id="11" name="Text 2"/>
          <p:cNvSpPr txBox="1"/>
          <p:nvPr/>
        </p:nvSpPr>
        <p:spPr>
          <a:xfrm>
            <a:off x="3429325" y="1468075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Инвазивная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Амниоцентез и исследование ворсин хориона дают материал для анализа кариотипа и некоторых генов, поэтому позволяют подтвердить диагноз до рождения ребёнка.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14525" y="1468087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Обследование до рождения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68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УЗИ и биохимический скрининг помогают заподозрить риск хромосомных нарушений ещё во время беременности и выбрать, нужны ли более точные инвазивные исследования.
</a:t>
            </a:r>
            <a:endParaRPr lang="en-US" sz="1263" dirty="0"/>
          </a:p>
        </p:txBody>
      </p:sp>
      <p:sp>
        <p:nvSpPr>
          <p:cNvPr id="13" name="Text 4"/>
          <p:cNvSpPr txBox="1"/>
          <p:nvPr/>
        </p:nvSpPr>
        <p:spPr>
          <a:xfrm>
            <a:off x="3429325" y="3417325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семьи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этих исследований помогают врачам и родителям заранее обсудить прогноз, профилактику и дальнейшее наблюдение, не дожидаясь необратимых осложнений.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14525" y="3417325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старт лечения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Неонатальный скрининг проводят в первые дни жизни, чтобы выявить наследственные болезни обмена до появления тяжёлых симптомов и начать терапию как можно раньше.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2011316"/>
            <a:ext cx="3856200" cy="152546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выбор метода зависит от уровня нарушения и цели исследования.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один метод не даёт полного ответа сам по себе: наибольшую точность обеспечивает их сочетание.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методам генетики человека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 ограничения методов
</a:t>
            </a:r>
            <a:endParaRPr lang="en-US" sz="3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975" y="1426080"/>
            <a:ext cx="318300" cy="254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0631" y="1419450"/>
            <a:ext cx="301388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2919" y="3284875"/>
            <a:ext cx="234413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12175" y="3291505"/>
            <a:ext cx="318300" cy="25464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Этика в генетических исследованиях
</a:t>
            </a:r>
            <a:endParaRPr lang="en-US" sz="3400" dirty="0"/>
          </a:p>
        </p:txBody>
      </p:sp>
      <p:sp>
        <p:nvSpPr>
          <p:cNvPr id="12" name="Text 2"/>
          <p:cNvSpPr txBox="1"/>
          <p:nvPr/>
        </p:nvSpPr>
        <p:spPr>
          <a:xfrm>
            <a:off x="9632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Конфиденциальность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63150" y="1894050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данные относятся к особо чувствительной информации, потому что затрагивают не только самого человека, но и его биологических родственников.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4244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Информированное согласие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24350" y="1893925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анализом человек должен понимать цель исследования, возможные последствия и ограничения результата, чтобы принять осознанное решение об обследовании.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9632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результатов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963150" y="3759350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данным должен быть ограничен, а хранение и передача результатов требуют строгих мер безопасности, исключающих несанкционированное использование.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54244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без дискриминации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5424350" y="3759350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особенности не должны становиться основанием для отказа в обучении, работе или медицинской помощи; особенно осторожно следует обследовать несовершеннолетних.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метод генетического исследования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выбора зависит от жалоб, семейного анамнеза и предполагаемого уровня нарушения.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081" y="265825"/>
            <a:ext cx="4425738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4510050" y="314175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применения в медицине
</a:t>
            </a:r>
            <a:endParaRPr lang="en-US" sz="3171" dirty="0"/>
          </a:p>
        </p:txBody>
      </p:sp>
      <p:sp>
        <p:nvSpPr>
          <p:cNvPr id="11" name="Text 2"/>
          <p:cNvSpPr txBox="1"/>
          <p:nvPr/>
        </p:nvSpPr>
        <p:spPr>
          <a:xfrm>
            <a:off x="48957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Хромосомные синдромы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Цитогенетический анализ помогает подтверждать синдром Дауна и другие анеуплоидии, когда необходимо увидеть не отдельный ген, а весь хромосомный набор.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8957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Моногенные болезни
</a:t>
            </a:r>
            <a:pPr algn="l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методы используют для поиска мутаций при муковисцидозе, гемофилии и фенилкетонурии, чтобы уточнить диагноз и выбрать дальнейшее наблюдение.
</a:t>
            </a:r>
            <a:endParaRPr lang="en-US" sz="1211" dirty="0"/>
          </a:p>
        </p:txBody>
      </p:sp>
      <p:sp>
        <p:nvSpPr>
          <p:cNvPr id="13" name="Text 4"/>
          <p:cNvSpPr txBox="1"/>
          <p:nvPr/>
        </p:nvSpPr>
        <p:spPr>
          <a:xfrm>
            <a:off x="71182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Наследственный рак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семейных формах онкологических заболеваний генетический анализ помогает определить предрасположенность, продумать профилактику и назначить более ранний контроль.
</a:t>
            </a:r>
            <a:endParaRPr lang="en-US" sz="1230" dirty="0"/>
          </a:p>
        </p:txBody>
      </p:sp>
      <p:sp>
        <p:nvSpPr>
          <p:cNvPr id="14" name="Text 5"/>
          <p:cNvSpPr txBox="1"/>
          <p:nvPr/>
        </p:nvSpPr>
        <p:spPr>
          <a:xfrm>
            <a:off x="71182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Носительство мутаций
</a:t>
            </a:r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Обследование позволяет выявлять бессимптомных носителей, что особенно важно для медико-генетического консультирования и оценки риска рождения ребёнка с заболеванием.
</a:t>
            </a:r>
            <a:endParaRPr lang="en-US" sz="126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точность дают методы прямого анализа наследственного материала, а данные семьи и популяции усиливают интерпретацию результата.
</a:t>
            </a:r>
            <a:endParaRPr lang="en-US" sz="1096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медицинской генетике; иллюстративные оценки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методов в генетике человека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клинический эффект достигается при сочетании методов: один выявляет нарушение, другой уточняет риск и помогает профилактике.
</a:t>
            </a:r>
            <a:endParaRPr lang="en-US" sz="122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человека: точность через сочетание методов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изучения наследственной изменчивости не конкурируют, а дополняют друг друга: одни выявляют мутации, другие оценивают риск, третьи помогают увидеть влияние среды и популяции. Вместе они делают диагностику точнее и профилактику раньше.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2026-06-01T15:43:34Z</dcterms:created>
  <dcterms:modified xsi:type="dcterms:W3CDTF">2026-06-01T15:43:34Z</dcterms:modified>
</cp:coreProperties>
</file>