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1964–1982: внешняя стабильность, но с накоплением экономических и социальных проблем.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«Застой» эпохи Брежнева: стабильность, противоречия и кризис 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прихода Брежнева к власти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1964 года Н.С. Хрущёв был смещён, и руководство взяло курс на коллективность и предсказуемость. В 1965 году стартовала косыгинская реформа, ориентированная на повышение эффективности плановой экономики через хозрасчёт, прибыль и стимулирование.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Застой — не отсутствие развития, а торможение: низкая сменяемость кадров, слабая заинтересованность в инновациях, усиление дефицита и разрыв между лозунгами и уровнем жизни.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историографической оценки периода 1970-х годов в литературе по позднесоветскому времени.
</a:t>
            </a:r>
            <a:endParaRPr lang="en-US" sz="1281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десятилетие заметно замедлилось обновление экономики, политики и повседневной жизни.
</a:t>
            </a:r>
            <a:endParaRPr lang="en-US" sz="13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застоя: от централизации к потере самообновления
</a:t>
            </a:r>
            <a:endParaRPr lang="en-US" sz="2174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причин и эффектов в позднесоветской системе управления (построено по описанию логики процесса).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выделяется снижение динамики в 1970-е: больше ресурсов уходило на поддержание курса, а отдача в гражданском секторе падала.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по общим направлениям динамики, описанным в историографических обзорах по периоду 1960–1980-х годов.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экономического роста в 1960–1980-х годах
</a:t>
            </a:r>
            <a:endParaRPr lang="en-US" sz="2283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показывает смену фазы ускорения на период стагнации: рост замедлялся, а эффективность гражданских отраслей ухудшалась.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нефтяного кризиса 1973 года СССР получил заметные валютные поступления от экспорта нефти и газа, что помогало закрывать бюджетные разрывы и сглаживать дефициты в краткосрочной перспективе.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доходы и временная экономическая устойчивость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средств направлялась на импорт зерна, техники и потребительских товаров, поэтому реформы можно было отложить, а социальные ожидания — поддерживать без резких решений.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опора на сырьё маскировала слабость промышленности: экономика зависела от внешней конъюнктуры сильнее, чем от роста производительности и технологического обновления.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101136"/>
            <a:ext cx="4821300" cy="1382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сторон жизни в 1970-е годы: расширение социального обеспечения и параллельное нарастание дефицита и очередей.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базовая защищённость росла, но качество повседневной жизни всё чаще не соответствовало общественным ожиданиям.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достижения и повседневные проблемы эпохи
</a:t>
            </a:r>
            <a:endParaRPr lang="en-US" sz="2313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описаниям социальной политики и практик повседневности в исследованиях о позднесоветском периоде.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система сохраняла стабильность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Номенклатура — это замкнутый слой руководителей, назначение которых зависело от лояльности, стажа и принадлежности к управленческой среде. Такая практика помогала власти удерживать предсказуемость кадровых решений и управляемость.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Номенклатура как опора и ограничение системы
</a:t>
            </a:r>
            <a:endParaRPr lang="en-US" sz="2797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сужала возможности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закрепление кадров по принципу «своих» снижало конкуренцию идей и ослабляло персональную ответственность за конечные результаты. В итоге аппарат всё чаще действовал по инерции, а не через обновление.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 1970-е годы: стабильность и дефицит
</a:t>
            </a:r>
            <a:endParaRPr lang="en-US" sz="2231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как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людей жизнь оставалась предсказуемой: трудоустройство воспринималось как относительно гарантированное, а темп повседневных дел — как устойчивый. Это давало ощущение «почвы под ногами».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за необходимым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повседневностью становились ожидания в очередях и поиски дефицитных товаров. Из-за разрыва спроса и предложения приходилось тратить время на «доставание» базовых вещей.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услугами и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укреплялась практика решения вопросов через знакомых: помощь специалистов, доступ к товару или услуге строились на личных отношениях. Это снижало доверие к официальной картине жизни.
</a:t>
            </a:r>
            <a:endParaRPr lang="en-US" sz="1243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запросов, ограниченные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росли образование и культурные запросы, однако экономика всё хуже удовлетворяла эти потребности. Часть людей видела разницу между ожиданиями и тем, что удавалось реально получить.
</a:t>
            </a:r>
            <a:endParaRPr lang="en-US" sz="12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Афганской войны в 1979 году усилило бюджетную нагрузку и добавило долгосрочную неопределённость для экономики и планирования.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описанию тенденций оборонных расходов в 1970-е годы; конкретные числовые значения в исходном материале не приведены.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и влияние гонки вооружений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подчёркивает рост затрат при ограниченной ёмкости гражданского сектора: чем выше военная составляющая, тем сильнее «сжимались» ресурсы для обновления производства.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августе 1968 года ввод войск СССР и стран Варшавского договора в Чехословакию стал демонстрацией жёсткого контроля над социалистическим блоком и границ дозволенных политических изменений.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Пражская весна 1968 года и доктрина ограниченного суверенитета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в Праге закрепилась логика, известная как «доктрина Брежнева»: вмешательство во внутренние дела социалистических государств признавалось допустимым ради сохранения социалистического строя.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усилил идеологическую консервацию: приоритетом становилась сохранность системы, а не адаптация к новым вызовам, что усложняло реформирование и внутри самого советского лагеря.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экономика входила в спад: стимулы слабели, а контроль сохранялся
</a:t>
            </a:r>
            <a:endParaRPr lang="en-US" sz="1977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причин и последствий, обозначенную в описании: от плановой неэффективности до технологического отставания; параллельно — «нефтяная» ветвь, оттягивавшая реформы.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Косыгинская реформа вводила элементы хозрасчёта, ориентировала предприятия на прибыль и эффективность, а также предусматривала материальное стимулирование за результаты работы.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Косыгинская реформа 1965 года и её пределы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важнее становились показатели реализации продукции и качество, а не только выполнение плана по валу, что теоретически должно было улучшить управляемость и дисциплину.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партийный контроль над экономикой не ослабевал: министерства продолжали жёстко задавать ориентиры, а уже к началу 1970-х преобразования либо сворачивались, либо превращались в формальность.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881310"/>
            <a:ext cx="4228200" cy="16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обещания и реальная практика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типичных обещаний позднесоветской системы с тем, что в быту чаще ощущали люди. В таблице акцентируется парадокс: внешнее благополучие сочеталось с внутренним истощением.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эпохи объясняется тем, что система сохраняла «видимость управления», но ухудшала условия жизни и ослабляла обновление — отсюда падение доверия.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тезисов из описания с опорой на типовые наблюдения современников о 1970-х годах.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заметных достижений в космосе и оборонном комплексе усиливалось отставание в массовых технологиях: в повседневной электронике и вычислительной технике прогресс шёл медленнее потребностей общества.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факты из описания темы без привязки к точным числам; диаграмма отражает качественный контраст, а не измеренные показатели.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 технологическое отставание
</a:t>
            </a:r>
            <a:endParaRPr lang="en-US" sz="2305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престижными направлениями и «бытовым» рынком технологий подрывал ощущение общего прогресса: успехи не превращались в широкий уровень современности для граждан.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жила между понятными возможностями системы — образованием, стабильной работой и карьерой в государственных учреждениях — и растущим сомнением в том, что эти «правила игры» приведут к будущему.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расширялись неформальные пространства общения: интерес к магнитофонной культуре, квартирным встречам, самиздату и осторожным формам несогласия, которые трудно свести к единой политической линии.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и общественные настроения 1970-х годов
</a:t>
            </a:r>
            <a:endParaRPr lang="en-US" sz="2674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1970-х усиливались бытовой конформизм и ирония по отношению к официальной пропаганде: возникало ощущение, что система работает «по инерции», а обещания не подтверждаются реальными возможностями.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кризиса доверия к системе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цензуры и рост идеологической риторики не сокращали разрыв между отчётами о достижениях и повседневными трудностями — из‑за этого возрастала осторожность в публичных высказываниях.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закреплялись недоверие к обещаниям и привычка приспосабливаться вместо открытого обсуждения проблем: люди всё чаще выбирали тактику выживания, а не коллективный поиск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улучшении отдельных бытовых показателей усиливались макроэкономические дисбалансы: росла зависимость от поставок и накапливались финансовые нагрузки, а промышленная динамика замедлялась.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диаграмма по ключевым тенденциям 1964–1982 годов из описания темы; шкалы отражают направления изменений, а не точные расчёты.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брежневского периода в цифрах и тенденциях
</a:t>
            </a:r>
            <a:endParaRPr lang="en-US" sz="227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социальной «видимости стабильности» и ухудшения общей экономической траектории объясняет, почему доверие к системе постепенно ослабевало ещё до начала перестройки.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«застой» стал преддверием перемен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1979–1981: накопление внешней и внутренней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Афганская война усиливала нагрузку на бюджет и общественные ресурсы, а параллельно обострялись структурные проблемы планирования и кадровой неподвижности — реформа начинала казаться всё менее реализуемой.
</a:t>
            </a:r>
            <a:endParaRPr lang="en-US" sz="1046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1981–1982: исчерпание модели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экспорта сырья и технологическое отставание снижали устойчивость экономики: система хуже обеспечивала прежний уровень развития, а социальные ожидания расходились с возможностями.
</a:t>
            </a:r>
            <a:endParaRPr lang="en-US" sz="1046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1982: после смерти Брежнева — шанс для пересмотра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смены руководства стало очевидно, что без глубоких изменений модель позднего советского государства не справляется с накопившимися противоречиями; старт перестройки стал логичным продолжением процесса.
</a:t>
            </a:r>
            <a:endParaRPr lang="en-US" sz="10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«Застой» соединял стабильность, социальные гарантии и статус великой державы с нарастающим системным торможением. СССР сохранял внешнюю устойчивость, но терял темпы развития, технологическое лидерство и доверие общества.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об эпохе Брежнева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2026-05-12T23:15:32Z</dcterms:created>
  <dcterms:modified xsi:type="dcterms:W3CDTF">2026-05-12T23:15:32Z</dcterms:modified>
</cp:coreProperties>
</file>