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сети: как топология влияет на работу компьютерной сети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Топология задаёт схему соединений и влияет на скорость, управление, устойчивость и стоимость сети.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топология сети нужна именно в информатике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— это не только устройства, но и связи между ними. Топология определяет, как данные проходят по сети, где возникают «узкие места» и что случится при сбое. Поэтому выбор схемы важен в реальных проектах, даже школьных.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и логическая топология сети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топология описывает, где реально проложены кабели и как размещены устройства. Она отвечает на вопрос «как соединено оборудование». Это влияет на удобство монтажа, ремонта и протяжённость линий связи.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топология показывает, как передаются данные и по каким правилам устройства получают доступ к среде. Она отвечает на вопрос «как именно идут пакеты», даже если кабельная схема похожа у разных сетей.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и той же сети физическая компоновка может быть «звездой», а логическая — другой. Причина в маршрутизации, коммутации и настройках точек доступа, которые меняют путь трафика для разных сценариев.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18645"/>
            <a:ext cx="4022400" cy="17547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популярные топологии по ключевым параметрам: стоимости, устойчивости к сбоям, масштабируемости, удобству обслуживания и сложности настройки.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резервирования и альтернативных путей, тем выше надёжность. Но за это приходится платить ростом сложности, стоимости и объёма соединений.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информатики, базовые сведения о компьютерных сетях.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топологий и их особенности
</a:t>
            </a:r>
            <a:endParaRPr lang="en-US" sz="23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«звезде» каждое рабочее место подключается к центральному устройству — обычно коммутатору или маршрутизатору. Если выходит из строя один кабель, отключается только один компьютер, а остальные продолжают обмен данными.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Сетевые администраторы ценят «звезду» за управляемость: диагностика проще, кабели и порты легко сопоставляются с конкретными устройствами. Однако сбой центрального устройства останавливает весь сегмент сети.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Топология «звезда» в школьной локальной сети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топологий по важным школьным критериям
</a:t>
            </a:r>
            <a:endParaRPr lang="en-US" sz="2406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цель — на практике добиться надёжности и управляемости, «звезда» часто становится компромиссом. Дальнейшее резервирование обычно увеличивает число связей и требования к оборудованию.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закономерность: рост устойчивости чаще сопровождается усложнением структуры. Поэтому выбор топологии — это баланс между задачами и ресурсами.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из курса информатики (критерии: стоимость, устойчивость, расширение, обслуживание).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Топология «шина»: простая, но уязвимая схема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устройства передают данные по общему каналу, поэтому сеть выглядит простой и понятной. Исторически такая организация встречалась в ранних вариантах Ethernet, когда требования к отказоустойчивости были ниже.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уязвимость шины связана с целостностью общего кабеля: обрыв или неисправность могут нарушить работу всей линии. В условиях большого числа компьютеров растёт вероятность помех и коллизий.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практический минус — затруднённое расширение. Добавление новых узлов усложняет предсказание нагрузки и повышает риск деградации работы, особенно в учебных лабораториях с активными занятиями.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229" y="1239180"/>
            <a:ext cx="212117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3582" y="2811721"/>
            <a:ext cx="218019" cy="1744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Топология «кольцо» и последовательная передача данных
</a:t>
            </a:r>
            <a:endParaRPr lang="en-US" sz="2245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Кольцевой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образуют замкнутую цепочку, и данные последовательно передаются от одного устройства к следующему. Такой порядок делает направление передачи достаточно предсказуемым.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Упорядоченный доступ к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организует работу сети по кругу, что помогает контролировать очередность обмена. В результате проще объяснять логику передачи на учебных примерах.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при разрыве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место кольца — разрыв любого участка. Без резервного обходного канала сеть может перестать функционировать целиком, поэтому в массовых школьных сетях её выбирают редко.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топологию сети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основана на анализе размеров, расстояний, бюджета, скорости обмена и требований к надёжности.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Древовидная топология в крупных сетях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Кампус, где этажи подключены через распределение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4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здание с несколькими этажами: снизу работают отдельные «звёзды» в кабинетах, а их объединяет иерархия. Центральный уровень задаёт магистраль, а распределительные узлы «разводят» трафик по сегментам.
</a:t>
            </a:r>
            <a:endParaRPr lang="en-US" sz="111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иерархия удобна для нескольких корпусов
</a:t>
            </a:r>
            <a:pPr algn="ctr" indent="0" marL="0">
              <a:lnSpc>
                <a:spcPct val="100000"/>
              </a:lnSpc>
              <a:buNone/>
            </a:pPr>
            <a:r>
              <a:rPr lang="en-US" sz="4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городках и крупных организациях древовидная структура помогает масштабировать сеть без полной переделки. Сбой в нижнем сегменте обычно локализуется, а доступ к остальным отделениям сохраняется.
</a:t>
            </a:r>
            <a:endParaRPr lang="en-US" sz="1101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надёжности: риск отказа верхнего уровня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точки управления и магистрали сосредоточены на верхнем уровне, отказ ключевого узла может затронуть значительную часть инфраструктуры. Поэтому заранее продумывают резервирование и варианты маршрутизации.
</a:t>
            </a:r>
            <a:endParaRPr lang="en-US" sz="10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отказе одного узла в разных топологиях
</a:t>
            </a:r>
            <a:endParaRPr lang="en-US" sz="2201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сбое один и тот же «узел» влияет по-разному: где-то ломается общий тракт, а где-то нарушается только локальный сегмент. Это помогает заранее оценить риск отказа.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наибольшее глобальное воздействие типично для шиноподобных решений, а наименьшее — для схем с альтернативными путями, где трафик перенаправляется.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 основе учебного курса информатики (базовые сведения о компьютерных сетях); шкала — условная, отражает качественную зависимость влияния от топологии.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25934"/>
            <a:ext cx="343500" cy="305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438" y="1941201"/>
            <a:ext cx="3435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7513" y="1911501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Ячеистая топология и резервные маршруты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0960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путей доставки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узла есть связи с несколькими соседями, поэтому данные могут идти разными маршрутами. При отказе одного канала трафик часто выбирает альтернативный путь без полной остановки сети.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6095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Частичная связность на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 вариант «частичная ячеистая сеть»: резервирование сохраняют, но уменьшают число соединений. Так легче подобрать кабели и порты, сократить сложность монтажа и обслуживания.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89375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Полносвязная сеть — максимум надёжности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Полносвязная ячеистая сеть обеспечивает наилучшую отказоустойчивость, но соединений становится слишком много. Стоимость возрастает из‑за оборудования, а администрирование требует дисциплины и точных настроек.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5697" y="988425"/>
            <a:ext cx="3425456" cy="294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популярных топологий
</a:t>
            </a:r>
            <a:endParaRPr lang="en-US" sz="2562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выполнено по ключевым учебным критериям: надёжность, стоимость, масштабируемость и простота настройки. Универсальной топологии не существует — выбор зависит от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топологии — компромисс: чем выше требование к резервированию и отказоустойчивости, тем больше оборудования и управленческой нагрузки.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информатики, раздел о компьютерных сетях.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логика — несколько «слоёв»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организациях редко используют только одну топологию. Обычно «звезда» работает на уровне рабочих мест, а между этажами и корпусами применяют иерархическую структуру, похожую на дерево.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сети в реальной жизни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гибрид удобен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важные участки усиливают резервированием по принципу ячеистой связности. Такой подход помогает сочетать управляемость, умеренную стоимость и достаточную надёжность для повседневных задач.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растут затраты и сложность при увеличении масштаба сети
</a:t>
            </a:r>
            <a:endParaRPr lang="en-US" sz="2097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усложнения структуры растут требования к кабельной инфраструктуре, количеству портов и точности конфигурации. Это увеличивает трудозатраты администрирования и проверки отказоустойчивости.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подчеркивает устойчивую закономерность: расширение почти всегда повышает сложность обслуживания и необходимость резервирования, поэтому проектирование нужно начинать заранее.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логике учебной темы «масштабирование сетей» (число устройств и соединений увеличивает сложность). Количества — условные, отражают тенденцию, а не реальные измерения.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339" y="1205754"/>
            <a:ext cx="140920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7181" y="3340378"/>
            <a:ext cx="161051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5108" y="1220067"/>
            <a:ext cx="165533" cy="1324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7787" y="1218843"/>
            <a:ext cx="165533" cy="13242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71144" y="3340378"/>
            <a:ext cx="161051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Сетевые устройства и их роль в формировании топологии
</a:t>
            </a:r>
            <a:endParaRPr lang="en-US" sz="2256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Коммутатор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Коммутатор соединяет устройства локальной сети и помогает «собирать» структуру в режиме звезды. Он принимает кадры и пересылает их по таблице MAC‑адресов, распределяя трафик точнее.
</a:t>
            </a:r>
            <a:endParaRPr lang="en-US" sz="1053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Маршрутизатор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Маршрутизатор связывает разные сети и выбирает путь для пакетов между подсетями. Его работа влияет на логическую «картину» маршрутов, даже если физическая связность выглядит иначе.
</a:t>
            </a:r>
            <a:endParaRPr lang="en-US" sz="1053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доступа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доступа обеспечивает беспроводной доступ для устройств пользователя. Она формирует участок сети с иной средой передачи, поэтому логика маршрутизации и покрытие становятся частью общего проектирования.
</a:t>
            </a:r>
            <a:endParaRPr lang="en-US" sz="1053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Кабели и беспроводные каналы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физические каналы задают реальную топологию: где идут линии, какие сегменты разделены, сколько точек подключения предусмотрено. В беспроводных сетях это дополнительно влияет на устойчивость связи.
</a:t>
            </a:r>
            <a:endParaRPr lang="en-US" sz="941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Сервер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Сервер хранит файлы, программы и общие ресурсы, например сетевые папки или сервисы. Размещение серверов и их подключения определяют, как чаще всего проходит основной поток данных.
</a:t>
            </a:r>
            <a:endParaRPr lang="en-US" sz="10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данных в типовой школьной сети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пользователя → коммутатор → возможные назначения (сервер, принтер, маршрутизатор, внешняя сеть) → выбор доступного пути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Топология сети и безопасность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Централизованные схемы упрощают администрирование: проще контролировать доступ к ресурсам, разделять сеть на сегменты и точнее фильтровать трафик. Это снижает площадь атаки и облегчает мониторинг.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и офисных сетях применяют VLAN и изоляцию подсетей, задают пароли доступа и используют межсетевые экраны. Топология помогает сделать правила стабильными и понятными для настройки.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сеть усложняется множеством связей и альтернативными маршрутами, защита становится труднее. Возрастают требования к корректности конфигурации и согласованности политик на разных устройствах.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топология выбрана неудачно, ошибки могут быстро распространяться по сети, а атакующий трафик получит больше «точек входа». Поэтому безопасность закладывают на этапе проектирования 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807" y="1592400"/>
            <a:ext cx="3822236" cy="30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учебной логике показывают связь между характером сети и подходящей структурой. На практике чаще встречают гибридные решения, объединяющие лучшие стороны разных вариантов.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требования к резервированию, тем больше в структуре элементов для обхода отказов; в повседневных сетях чаще выбирают управляемую «звезду» и её гибридные комбинации.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 компьютерных сетей.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разные топологии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 топология помогает сделать сеть удобной и надёжной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Топология задаёт соединения, скорость обмена и устойчивость к сбоям. Для большинства школьных и домашних сценариев практичнее «звезда» или гибрид на её основе, а для критичных систем важны резервирование и иерархия.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2026-05-14T12:40:55Z</dcterms:created>
  <dcterms:modified xsi:type="dcterms:W3CDTF">2026-05-14T12:40:55Z</dcterms:modified>
</cp:coreProperties>
</file>