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обеспечивают жизнедеятельность клетки.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основные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химического состава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открыли важность воды и элементов в клетках. Биохимия раскрыла структуру сложных молекул, расширяя знания о клеточной химии.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60–90% массы клетки, обеспечивая растворение веществ и поддержание биохимических процессов. Это ключевая среда для всех реакций внутри клетки.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в клетке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транспортирует элементы внутри и между клетками, сохраняя структуру и функции клеточных компонентов. Без воды нормальная жизнь клетки невозможна.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макроэлементов в 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углерод: фундамент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составляют основу большинства органических соединений, обеспечивая структуру и энергию клетки. Кислород участвует в дыхании, углерод — строительный блок молекул.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водород в биоактивных молекулах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входит в состав аминокислот и нуклеиновых кислот, водород поддерживает кислотно-щелочной баланс. Эти элементы важны для функционирования клеточных процессов.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магний: регуляторы функцией
</a:t>
            </a:r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участвует в сигнализации и строении костей, магний необходим для активации ферментов. Оба поддерживают стабильность и деятельность клетки.
</a:t>
            </a:r>
            <a:endParaRPr lang="en-US" sz="10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доли основных элементов в клетке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элементов по массе и важность как макро-, так и микроэлементов для клеточных функций.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преобладают по массе, однако микроэлементы необходимы для активности ферментов и гормонов.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и функциональные молекулы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обеспечивают ферментативную активность, как у амилазы, что важно для обмена веществ. Они также участвуют в транспорте веществ, например, гемоглобин переносит кислород.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белки формируют клеточные структуры, такие как актин и миозин, поддерживая форму и движение клетки. Они составляют до 20% массы клетки и обладают разнообразными функциями.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углеводов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включают моносахариды, дисахариды и полисахариды. Глюкоза — основной источник энергии для клетки, крахмал и гликоген служат запасами у растений и животных соответственно.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источники энергии клетки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 клетчатки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образует клеточные стенки у растений, придавая им прочность и устойчивость. Эта структура важна для защиты и поддержки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 масла служат основным резервом энергии у животных, позволяя поддерживать жизнедеятельность в периоды дефицита пищи. Они также участвуют в теплоизоляции.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 фосфолипидов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образуют основу клеточных мембран, регулируя транспорт веществ и связь клетки с окружающей средой. Их уникальная структура обеспечивает устойчивость мембран.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клетках: энергия и защита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генетическую информацию, определяющую наследственные признаки организма. РНК участвует в переносе этих данных для синтеза белков, что обеспечивает выполнение функций клетки.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носители наследственной информации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присутствует множество молекул ДНК и РНК, каждая из которых специализируется на определённых задачах. Это разнообразие обеспечивает точность и гибкость работы генетического аппарата.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Процентный состав химических компонентов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воды и белков объясняет их важность для структурной организации и обменных процессов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воды поддерживает жизнедеятельность, а белки обеспечивают функциональную активность клетки.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биологические исследования,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28" y="1601732"/>
            <a:ext cx="364444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328897"/>
            <a:ext cx="520200" cy="46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минеральных солей и ионов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правильный водно-солевой баланс, регулируя осмотическое давление и обеспечивая стабильность внутренней среды клетки.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нервных импульсов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калия и натрия играют ключевую роль в передаче нервных сигналов, обеспечивая работу мышц и нервной системы.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функция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 формирования костной ткани и участвует в процессах свертывания крови, влияя на здоровье организма.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синтез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является центральным элементом хлорофилла, участвует в фотосинтезе и способствует синтезу белков у растений.
</a:t>
            </a:r>
            <a:endParaRPr lang="en-US" sz="12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их роль в жизни клетки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регулируют обменные процессы, стимулируют рост и восстановление тканей. Они необходимы для правильного синтеза органов и поддержания физиологических функций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витаминов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вызывает заболевания: дефицит витамина C приводит к цинге, а нехватка витамина D вызывает рахит, нарушая развитие костной системы и иммунитет.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670144"/>
            <a:ext cx="5170500" cy="10569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биомолекул в разных типах клеток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процентное содержание белков и жиров в мышечных и нервных клетках, отражая их специфические функции в организме.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белков и липидов в клетках связано с их функциональной нагрузкой и специфическими задачами в организме.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публикации, адаптированные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в клетке, снижая энергию активации. Их основа — белковые молекулы, что обеспечивает специфичность действия.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биологические катализаторы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Каталаза разрушает токсичную перекись водорода в клетках, обеспечивая защиту от окислительного стресса и повреждений.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активен в желудке, расщепляя белки пищи, а амилаза участвует в расщеплении крахмала уже в ротовой полости.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мембран клетки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фосфолипидов, который создает барьер и гибкую структуру, обеспечивая выборочный транспорт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мембранах находятся белки, выполняющие функции рецепторов и каналов, а углеводы формируют молекулы адгезии и участвуют в межклеточном взаимодействии.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множество веществ, создавая среду для биохимических реакций и обеспечивая взаимодействие молекул.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как растворителя в клетке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гомогенность цитоплазмы и способствует сохранению постоянства внутренней среды клетки.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воды транспортируются питательные вещества и продукты обмена между органеллами и клетками.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удалении токсичных веществ и продуктов жизнедеятельности, обеспечивая очищение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химических веществ в 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поступления, использования и выведения веществ в клетке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микроэлементов: железо, йод, цинк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транспорт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гемоглобина, который переносит кислород по крови к тканям. Этот элемент жизненно важен для клеточного дыхания и энергетического обмена организма.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 гормоны щитовидной железы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 синтеза гормонов, регулирующих обмен веществ. Его дефицит влияет на работу щитовидной железы и может вызвать серьезные заболевания.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 функции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активирует свыше 300 ферментов, обеспечивая процессы роста и деления клеток. Этот микроэлемент важен для иммунитета и регенерации тканей.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видовые особенности состава клеток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клетки содержат больше воды и активных веществ, что связано с интенсивным обменом и ростом, в отличие от старых клеток с предпочтением запасных соединений.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преобладает клетчатка и крахмал, у животных — белки и липиды, что отражает приспособление к различным функциям и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химического состава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клетки выполняет уникальную функцию, обеспечивая жизнь и адаптацию организма. Понимание состава помогает объяснить биологические процессы и развитие организмов.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2026-05-09T04:47:46Z</dcterms:created>
  <dcterms:modified xsi:type="dcterms:W3CDTF">2026-05-09T04:47:46Z</dcterms:modified>
</cp:coreProperties>
</file>