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кожных покровов: основные причины и последствия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страдают от порезов, ожогов и укусов — последствия могут быть серьёзными.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тело, защищает от инфекций, регулирует температуру и помогает ощущать мир. Она играет ключевую роль в здоровье и самочувствии каждого человека.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важнейший защитный орган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защита и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верхний слой кожи, который предохраняет организм от вредных воздействий и постоянно обновляется, чтобы сохранять защитные свойства. Он выполняет барьерную функцию и способствует регенерации.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и гиподерма — поддержка и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содержит сосуды, нервы и фолликулы волос, обеспечивая эластичность и питание кожи. Под ней гиподерма — жировая прослойка, служащая теплоизоляцией и запасом энергии.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её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повреждений кожи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и раны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 контакте с острыми предметами, нарушая целостность тканей. Требуют аккуратной обработки для предотвращения инфекции.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и ссадины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без нарушения целостности кожи или поверхностные травмы, часто происходят при падениях и ударах, вызывая боль и отёк.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и укусы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бывают термическими и химическими, сопровождаются повреждением глубоких слоёв кожи. Укусы животных и насекомых могут вызвать воспаление или аллергию.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удары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Падения, порезы и удары — частые причины повреждения кожи среди подростков во время активных игр и спортзалов.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Термические ожоги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от горячей жидкости, огня или химических веществ, причиняя ожоговые раны разной степени тяжести.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и 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насекомых и животных могут привести к воспалению и развитию инфекций, требующих своевременного лечения.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на косметику, ткани или химические вещества вызывают раздражение и хронические поражения кожи.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повреждений кожи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ссадины и ушибы — самые распространённые травмы у подростков при играх и спорте. Часто случаются во дворах, во время активного отдыха и занятий физической активностью.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около половины школьников получают такие повреждения. Правильная профилактика и первая помощь помогают снизить последствия таких травм.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повреждения: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90131"/>
            <a:ext cx="3848986" cy="143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 глубине повреждений, симптомам и рискам осложнений.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раны определяет тяжесть симптомов и выбор лечебной тактики.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рекомендации по травматологии, 2022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поверхностных и глубоких повреждений кожи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травм — это поверхностные повреждения, требующие стандартной первой помощи и внимательного ухода.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всего получают лёгкие травмы, но своевременное лечение важно для предотвращения осложнений.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НМИЦ здоровья детей, 2018–2022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повреждений кожи у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проникновении бактерий рана воспаляется, появляется покраснение и боль. Без лечения риск распространения инфекции на глубокие слои и общий организм возрастает.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Осложнения включают образование абсцессов и целлюлита, которые могут перейти в сепсис. Недостаточная обработка раны и ослабленный иммунитет повышают эти риски.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инфекций кожных ран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Промойте рану чистой водой или физраствором для удаления грязи и микробов, что снижает риск заражения.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Обработайте участок антисептиком, например, хлоргексидином или перекисью водорода, чтобы предотвратить инфекцию.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Наложите стерильную повязку или пластырь. При сильном кровотечении используйте давящую повязку и при необходимости обратитесь к врачу.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нарушении кожных покровов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повреждении кожи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руководство по оказанию первой помощи при кожных повреждениях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процесса заживления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кожи проходит три этапа: воспалительный (борьба с инфекцией), пролиферативный (образование новой ткани) и ремоделирование (созревание и формирование рубца). Каждый этап длится от нескольких дней до недель.
</a:t>
            </a:r>
            <a:endParaRPr lang="en-US" sz="1345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клетки и факторы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 вовлечены лейкоциты, макрофаги, фибробласты и кератиноциты. На скорость заживления влияют возраст, питание, иммунитет и правильный уход за раной.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и восстановление кожи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Инфицирование ран снижает эффективность естественных защитных механизмов, способствуя воспалению и задерживая восстановление ткани.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C, A, а также железа и цинка нарушает процессы синтеза коллагена и регенерации кожи.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заболевания, например сахарный диабет, ухудшают кровообращение и снижают иммунитет, что замедляет восстановление.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гигиена, курение, стресс и повторные травмы повреждённого участка дополнительно осложняют и удлиняют процесс заживления.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замедляющие заживление кожи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Защитное снаряжение при спорте и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занятиях спортом важно использовать подходящую одежду и защитные перчатки, которые уменьшают риск порезов и ушибов. Аналогично, при работе с инструментами использование специализированной экипировки значительно снижает вероятность травм.
</a:t>
            </a:r>
            <a:endParaRPr lang="en-US" sz="1176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первой помощи и аккуратное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обработка мелких ран снижает риск заражения. Обучение подростков основам первой помощи помогает быстро реагировать на травмы и предотвращать осложнения.
</a:t>
            </a:r>
            <a:endParaRPr lang="en-US" sz="1318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профилактики кожных повреждений у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Дерматиты и экзема сопровождаются воспалениями, зудом, покраснением и трещинами, ухудшая состояние кожи и снижая её защитные свойства.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болезни связаны с наследственной предрасположенностью, реакцией на аллергены и могут усугубляться стрессами и неподходящими косметическими средствами.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течение заболеваний требует своевременного лечения и бережного ухода для предотвращения инфекционных осложнений.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кожных заболеваний (дерматиты, экзема)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ожогов и симптомы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подразделяются на три степени: I степень — покраснение и боль, II степень — образование пузырей, III степень — глубокое повреждение с некрозом тканей.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при ожогах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включает охлаждение поражённого участка холодной водой 10–20 минут, стерильную обработку и срочный визит к врачу при ожогах второй и третьей степени. Вскрывать пузыри нельзя.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классификация и оказание помощи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Обморожения возникают при низких температурах и проявляются онемением, побледнением и волдырями на коже.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ожоги вызывают покраснение, зуд и шелушение после длительного пребывания на солнце без защиты.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насекомых могут стать причиной аллергических реакций и привести к инфицированию при расчесывании ран.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защитной одежды или репеллентов увеличивает риск повреждений кожи от внешних факторов в природных условиях.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 от воздействий окружающей среды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Некачественные или агрессивные косметические продукты могут вызвать аллергические реакции, сухость и раздражение кожи, а также способствовать появлению акне.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здоровья кожи важно выбирать средства, соответствующие типу кожи, отдавая предпочтение гипоаллергенным препаратам и не используя просроченную продукцию.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косметических средств на кожу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Келоидные и гипертрофические рубцы формируются из-за нарушений в процессе заживления, вызывая эстетический и функциональный дискомфорт.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воспаления и инфекции могут развиться при недостаточной обработке ран и несоблюдении гигиены.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чувствительности возникают при повреждении нервных окончаний, снижая тактильное восприятие кожи.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на повязки и лекарства, а также устойчивость к антибиотикам, могут осложнять лечение повреждений кожи.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осложнения при повреждениях кожи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бережного отношения к кожным покровам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отношение к профилактике и лечению повреждений кожи у подростков помогает сохранить здоровье, уменьшить осложнения и поддержать иммунитет, способствуя активной и полноценной жизни.
</a:t>
            </a:r>
            <a:endParaRPr lang="en-US" sz="23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2026-05-09T06:11:48Z</dcterms:created>
  <dcterms:modified xsi:type="dcterms:W3CDTF">2026-05-09T06:11:48Z</dcterms:modified>
</cp:coreProperties>
</file>