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Азия: крупнейший и самый контрастный регион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древних цивилизаций, гигантских рынков и ярких природных контрастов.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рамки Зарубежной Азии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объединяет страны от Средиземного моря до Тихого океана. Здесь соседствуют арктические и экваториальные природные зоны, а положение между Европой, Африкой и Австралией усиливает транспортное и экономическое значение региона.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Зарубежной Азии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4393387" y="443374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Аравии и Гоби занимают значительные пространства и создают суровые условия для жизни. Освоение таких территорий требует крупных затрат на инфраструктуру, водоснабжение и защиту от засух.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393387" y="421539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трудности освоения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497540" y="3776727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Западной Азии ощущается острая нехватка пресной воды. Это ограничивает сельское хозяйство, повышает стоимость водоснабжения и требует бережного использования природных ресурсов.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3497540" y="3558381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 на западе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2601693" y="3119715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и Юго-Восточной Азии муссонные ветры определяют режим осадков и сроки сельскохозяйственных работ. От их устойчивости часто зависит урожай риса и других влаголюбивых культур.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2601693" y="2901369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и земледелие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1705847" y="2462702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представлены почти все климатические пояса, от арктического до экваториального. Поэтому одни территории страдают от холода и суровых зим, а другие — от жары, влажности и сезонных ливней.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1705847" y="2244356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климатов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810000" y="180569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сочетаются высочайшие горные системы мира, обширные нагорья и крупные равнины. Такой рельеф влияет на расселение людей, транспортные связи и распределение хозяйственной деятельности.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810000" y="158734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контрасты рельефа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демографическую картину региона сильнее всего влияют страны Южной, Восточной и Юго-Восточной Азии, где сосредоточены огромные людские ресурсы.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государств концентрируют основную часть населения региона, что усиливает роль крупных агломераций и внутренних рынков.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Зарубежной Азии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данные ООН и национальных статистических служб, 2023–2024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размеры территории и численность населения не всегда совпадают с уровнем урбанизации и экономической концентрации.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площадь не гарантирует высокий уровень населения: Япония компактна, но густо заселена, тогда как Саудовская Аравия занимает огромную территорию при сравнительно малой численности населения.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страноведческие данные, 2023–2024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региона: площадь, население, столицы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Зарубежной Азии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Месопотамии и долинах великих рек возникают первые города, государственные объединения и системы орошения, ставшие основой ранних цивилизаций региона.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IV–III тыс. до н. э.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и Китае складываются самостоятельные культурные центры, развиваются письменность, ремёсла, торговля и сложные формы государственной организации.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III–I тыс. до н. э.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территорию Азии распространяются мировые религии и формируются крупные торговые пути, связывающие Восток и Запад постоянным обменом товарами и идеями.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тыс. до н. э. — I тыс. н. э.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шёлковый путь, морская торговля и межцивилизационные контакты укрепляют роль региона как пространства культурного взаимодействия и экономического посредничества.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и новое время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природными условиями и ведущими отраслями экономики региона.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ресурсы формируют хозяйственную специализацию стран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7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и крупнейшие мегаполисы
</a:t>
            </a:r>
            <a:endParaRPr lang="en-US" sz="377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Ускоренное переселение в города усиливает нагрузку на транспорт, жильё, водоснабжение и экологию. Поэтому качество городской среды становится одной из ключевых задач развития региона.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урбанизации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выполняют роль финансовых центров, научных площадок и узлов международной торговли. Через них проходят потоки капитала, информации, товаров и квалифицированной рабочей силы.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мегаполисов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региона население распределено крайне неравномерно: огромные массы людей живут на ограниченных участках равнин и прибрежных зон, где проще вести хозяйство и строить города.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людей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Дели, Шанхай, Мумбаи и Джакарта входят в число крупнейших агломераций планеты. В них сосредоточены рабочие места, деловые центры, транспортные узлы и современные сервисы.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городские гиганты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региона крайне неоднородна: одни страны опираются на высокие технологии, другие — на сырьё, аграрный сектор или сборочные производства.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Зарубежной Азии развивается неравномерно, а специализация стран определяется сочетанием ресурсов, трудовых ресурсов и включённости в мировую торговлю.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структура Зарубежной Азии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региональная характеристика по материалам международных обзоров, 2023–2024
</a:t>
            </a:r>
            <a:endParaRPr lang="en-US" sz="11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Азия: технологическое и промышленное лидерство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Япония и Республика Корея входят в число крупнейших производителей электроники, автомобилей, машин и бытовой техники, обеспечивая значительную часть мирового промышленного выпуска.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промышленная база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сосредоточены крупные исследовательские центры, университеты и технологические компании. Это помогает создавать новые материалы, робототехнику, цифровые сервисы и современную производственную технику.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 наука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морские порты, логистика и внешнеторговые связи делают Восточную Азию важнейшим звеном глобальных цепочек поставок, где быстро перемещаются сырьё, комплектующие и готовая продукция.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 экспорт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восточноазиатских компаний и государств заметно влияют на темпы технологических изменений во всём мире, от электроники и транспорта до организации международной промышленной кооперации.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мир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демографический потенциал и социальные контрасты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остаётся одним из самых густонаселённых макрорегионов мира: здесь сосредоточены огромные трудовые ресурсы и быстро расширяется внутренний рынок, особенно в крупных городах и их агломерациях.
</a:t>
            </a:r>
            <a:endParaRPr lang="en-US" sz="921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демографический рост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прогресс региона связан с расширением доступа к школам, медицинской помощи, транспорту и цифровым сервисам. Именно эти сферы помогают превращать демографический потенциал в реальное качество жизни.
</a:t>
            </a:r>
            <a:endParaRPr lang="en-US" sz="921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развития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динамичного развития сохраняются бедность, перегрузка инфраструктуры и заметный разрыв в доходах. Во многих районах значительная часть населения по-прежнему зависит от сельского хозяйства.
</a:t>
            </a:r>
            <a:endParaRPr lang="en-US" sz="921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стран региона характерна сравнительно молодая возрастная структура. Это создаёт потенциал для экономического роста, но одновременно повышает требования к образованию, занятости и профессиональной подготовке.
</a:t>
            </a:r>
            <a:endParaRPr lang="en-US" sz="921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отражает не только вероисповедание, но и исторические пути расселения народов, торговые контакты и формирование культурных центров в разных частях региона.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ислам и индуизм, а религиозная структура региона отличается высокой территориальной неоднородностью и тесной связью с историей государств.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Зарубежной Азии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 крупнейшим религиозным традициям Зарубежной Азии; оценочное распределение по числу последователей.
</a:t>
            </a:r>
            <a:endParaRPr lang="en-US" sz="9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Азия: островной мир и морская экономика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материковых равнинах и склонах гор широко распространено рисоводство, связанное с муссонными дождями и орошением. Террасные поля позволяют использовать даже крутые склоны, создавая узнаваемый ландшафт региона и обеспечивая население важнейшей продовольственной культурой.
</a:t>
            </a:r>
            <a:endParaRPr lang="en-US" sz="1131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Рисовые террасы и влажный климат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 многих стран усилило значение морских путей, портов и судоходства. Через Сингапур, Малайзию, Индонезию и Филиппины проходят грузопотоки, которые связывают Азию с мировыми рынками и поддерживают контейнерную логистику.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Архипелаги, порты и торговля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берега, исторические города и морские ландшафты делают регион привлекательным для туризма. Одновременно во Вьетнаме, Таиланде и Малайзии развиваются сборочные производства, ориентированные на экспорт и участие в международной кооперации.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сборочная промышленность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типичные связи между демографическим давлением, урбанизацией, дефицитом ресурсов и мерами устойчивого развития в странах Зарубежной Азии.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роста и направления решений
</a:t>
            </a:r>
            <a:endParaRPr lang="en-US" sz="3199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127" y="1612725"/>
            <a:ext cx="4496097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экономического развития стран Зарубежной Азии
</a:t>
            </a:r>
            <a:endParaRPr lang="en-US" sz="3663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страны региона отличаются не только уровнем дохода, но и специализацией хозяйства, ролью внешней торговли и структурой занятости населения.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крайне неоднородна: от высоких технологий и финансов до сырьевой специализации и трудоёмкого производства.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типам экономики стран Зарубежной Азии, актуально для школьного сравнения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узлы морской торговли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коридоры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Малаккский и Ормузский проливы, а также пути через Красное море и Индийский океан связывают Азию с Европой и Африкой, обеспечивая движение нефти и контейнеров.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Порты-хабы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Шанхай, Сингапур, Пусан, Дубай и Гонконг выступают крупнейшими узлами переработки грузов, перевалки контейнеров и распределения товаров между странами и континентами.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рынков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морская логистика соединяет производителей Восточной, Южной и Юго-Восточной Азии с мировыми рынками, сокращая время доставки и повышая значение транзита.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товаров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азиатские порты проходят электроника, промышленное сырьё, потребительские товары и топливо. Это делает транспортную сеть региона важной частью глобальных цепочек поставок.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густонаселённые равнины и прибрежные зоны, где природные опасности усиливаются высокой концентрацией населения, транспорта и промышленности.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в Зарубежной Азии одновременно природные и антропогенные, поэтому ущерб часто становится масштабным и многослойным.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региона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типология экологических рисков Зарубежной Азии; сравнительная оценка по значимости угроз.
</a:t>
            </a:r>
            <a:endParaRPr lang="en-US" sz="11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многообразие и языки Зарубежной Азии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5175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народов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35175" y="2099724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десятки крупных и малых народов, поэтому здесь особенно заметны различия в традициях, укладе жизни, семейных нормах и повседневных привычках, сформированных веками исторического развития.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93988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семьи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4000" y="2099725"/>
            <a:ext cx="348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Зарубежной Азии представлены китайская, индоевропейская, семитская, австронезийская, тюркская и дравидийская языковые семьи. Такое разнообразие делает регион одним из самых сложных лингвистических пространств мира.
</a:t>
            </a:r>
            <a:endParaRPr lang="en-US" sz="1089" dirty="0"/>
          </a:p>
        </p:txBody>
      </p:sp>
      <p:sp>
        <p:nvSpPr>
          <p:cNvPr id="13" name="Text 6"/>
          <p:cNvSpPr txBox="1"/>
          <p:nvPr/>
        </p:nvSpPr>
        <p:spPr>
          <a:xfrm>
            <a:off x="635175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 быту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635175" y="3765511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Архитектура, одежда, кухня и религиозные обряды по-разному проявляются даже в соседних странах. Эти различия особенно заметны в национальных праздниках, ритуалах и городской среде.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993988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современные черты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96550" y="3765500"/>
            <a:ext cx="3539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культурную неоднородность, страны региона всё сильнее сближают цифровые коммуникации, массовая городская культура, международное образование и влияние глобальных медиа.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в XXI веке: влияние на мировую экономику и политику
</a:t>
            </a:r>
            <a:endParaRPr lang="en-US" sz="3537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во многом определяют мировые цены на нефть, газ и промышленное сырьё. Это особенно заметно в государствах Персидского залива, где добыча и экспорт энергоносителей остаются основой международного влияния и финансовых потоков.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сырьё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торговля, туристические потоки, технологические соглашения и гуманитарные обмены делают регион центром международного взаимодействия. Одновременно его транспортные узлы и стратегические проливы имеют значение для мировой безопасности.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 безопасность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Япония и Республика Корея задают темпы выпуска электроники, автомобилей и промышленного оборудования. Их предприятия встроены в глобальные цепочки поставок и влияют на доступность товаров на рынках многих стран.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и производство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соединяет огромный людской потенциал, природные контрасты и разные модели развития. От её технологий, ресурсов, торговли и способности решать экологические проблемы зависит устойчивость мировой экономики.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Азия: регион, который формирует будущее мира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2026-06-03T03:39:58Z</dcterms:created>
  <dcterms:modified xsi:type="dcterms:W3CDTF">2026-06-03T03:39:58Z</dcterms:modified>
</cp:coreProperties>
</file>