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905400" y="3854725"/>
            <a:ext cx="1762200" cy="748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68325" y="4071250"/>
            <a:ext cx="6221400" cy="55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о внутренней свободе, природе и зрелой простоте.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468325" y="2316325"/>
            <a:ext cx="6101400" cy="153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«Я научилась просто, мудро жить…»: тема, смысл и художественный строй стихотворения
</a:t>
            </a:r>
            <a:endParaRPr lang="en-US" sz="3027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ранней лирики Ахматовой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относится к началу творческого пути Ахматовой и связано с поиском нового поэтического языка. На фоне символизма поэтесса утверждает точность слова, предметность образа и сдержанность речи.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2400" y="934235"/>
            <a:ext cx="4245300" cy="24626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83055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3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Анна Ахматова: личность и поэтический голос
</a:t>
            </a:r>
            <a:endParaRPr lang="en-US" sz="3034" dirty="0"/>
          </a:p>
        </p:txBody>
      </p:sp>
      <p:sp>
        <p:nvSpPr>
          <p:cNvPr id="6" name="Text 1"/>
          <p:cNvSpPr txBox="1"/>
          <p:nvPr/>
        </p:nvSpPr>
        <p:spPr>
          <a:xfrm>
            <a:off x="5112200" y="1643152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Лирическая героиня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стихотворении говорит героиня, пришедшая к спокойствию и самообладанию. Ее интонация звучит как знак духовной зрелости и уважения к естественному ходу жизни.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42475" y="3633877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и эпоха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Анна Ахматова — одна из ключевых фигур русской поэзии XX века. Ее ранняя лирика соединяет психологическую точность, внутреннее напряжение и строгую форму.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стихотворения: мудрость повседневной жизни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15300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Лирическая героиня открывает ценность простых действий и тихого наблюдения, в которых человек сохраняет внутренний порядок и не поддается тревожной спешке.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8308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Мудрость здесь связана не с внешним успехом, а с умением принимать жизнь спокойно, видеть ее красоту и не разрушать собственную гармонию.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5083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Повседневность превращается в пространство нравственного выбора: именно в обычной жизни проверяются достоинство, мера и способность к внутренней свободе.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372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Героиня не стремится к эффектности; она говорит о пережитом опыте как о достигнутом внутреннем состоянии, а не как о мгновенном настроении.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Лирическая героиня и авторская позиция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69850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позиция выражает независимость от суеты и способность сохранять самообладание, не теряя чуткости к миру и к себе.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9327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чувство в стихотворении поднимается до общего жизненного принципа, который звучит спокойно, но убежденно и весомо.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8805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Сдержанная интонация усиливает впечатление внутренней силы: здесь нет надрыва, зато есть зрелость, собранность и уверенность.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мысли в стихотворении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движение лирической мысли от личного опыта к философскому выводу.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8451300" cy="9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и смысловые части стихотворения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83550" y="2735775"/>
            <a:ext cx="2588100" cy="17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открывается признанием нового отношения к жизни: лирическая героиня осознает ценность спокойствия, меры и внутренней собранности.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155325" y="2735775"/>
            <a:ext cx="2588100" cy="17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возникает образный мир природы. Он расширяет смысл текста и помогает увидеть гармонию между человеческим состоянием и естественным ритмом мира.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927100" y="2735775"/>
            <a:ext cx="2588100" cy="17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завершении утверждается состояние равновесия, в котором личный опыт становится целостным и получает философскую завершенность.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динамика лирического состояния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Плавный рост показывает, что чувство в стихотворении не вспыхивает, а постепенно становится более собранным и устойчивым.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Кривая подтверждает путь от спокойного самоопределения к гармонии без резких эмоциональных скачков.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эмоциональной структуры стихотворения А. Ахматовой «Я научилась просто, мудро жить…»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200" y="1122550"/>
            <a:ext cx="221100" cy="2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200" y="1902758"/>
            <a:ext cx="221100" cy="1965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5200" y="2658400"/>
            <a:ext cx="221100" cy="22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5200" y="3426325"/>
            <a:ext cx="221100" cy="221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0925" y="4191700"/>
            <a:ext cx="169650" cy="226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3" name="Text 1"/>
          <p:cNvSpPr txBox="1"/>
          <p:nvPr/>
        </p:nvSpPr>
        <p:spPr>
          <a:xfrm>
            <a:off x="362400" y="326250"/>
            <a:ext cx="84102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образы природы и их смысл
</a:t>
            </a:r>
            <a:endParaRPr lang="en-US" sz="2600" dirty="0"/>
          </a:p>
        </p:txBody>
      </p:sp>
      <p:sp>
        <p:nvSpPr>
          <p:cNvPr id="14" name="Text 2"/>
          <p:cNvSpPr txBox="1"/>
          <p:nvPr/>
        </p:nvSpPr>
        <p:spPr>
          <a:xfrm>
            <a:off x="1090575" y="963700"/>
            <a:ext cx="7317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 создает образ упорядоченного, живого пространства, где человек ощущает связь с миром и находит спокойствие без лишних слов и жестов.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1090575" y="1731625"/>
            <a:ext cx="7317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Звезды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Звезды расширяют художественное пространство и напоминают о вечном, тихом порядке вселенной, который помогает лирической героине сохранить внутреннюю меру.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090575" y="2499550"/>
            <a:ext cx="7317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 вносит ощущение естественного движения и очищения. Он не нарушает гармонию, а подтверждает ее как часть природного ритма жизни.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1090575" y="3267475"/>
            <a:ext cx="7317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дня связан с ясностью, открытостью и осмысленностью. В нем особенно заметно стремление к спокойному, незатрудненному восприятию реальности.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1090575" y="4035400"/>
            <a:ext cx="7317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 подчеркивает тишину и сосредоточенность. Она становится временем внутреннего слушания, когда человек лучше ощущает себя и окружающий мир.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4843" y="156462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Простота у Ахматовой означает не бедность мысли, а духовную ясность. Она помогает говорить о жизни точно, без лишних украшений и искусственной торжественности.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44825" y="2649750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противопоставлена суете и тревоге внешнего мира. Она становится условием сосредоточенности, самопознания и бережного отношения к внутреннему опыту.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44825" y="373487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Мера и спокойствие формируют нравственную основу стихотворения. В нем утверждается достоинство жизни без надрыва, демонстративности и внутреннего разлада.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62400" y="326250"/>
            <a:ext cx="74988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простоты, тишины и меры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1210" y="1676050"/>
            <a:ext cx="3886880" cy="2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и их функция в стихотворении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с помощью небольшого набора приемов Ахматова создает философскую глубину, эмоциональную сдержанность и ясность поэтической речи.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выразительных средств здесь важнее внешней декоративности: каждый прием работает на ощущение зрелости, меры и внутренней собранности.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А. А. Ахматовой «Я научилась просто, мудро жить…»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733" y="13424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интонация звучит спокойно и уверенно: речь лишена резкости, поэтому сразу создается ощущение внутреннего равновесия и осознанности.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629733" y="2277620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Плавные переходы между строками и повторяющиеся синтаксические ходы замедляют темп, делая стихотворение похожим на тихое размышление вслух.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629733" y="3212787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Мягкое звучание согласных и отсутствие резких звуковых контрастов поддерживают чувство умиротворения, а не напряженного эмоционального всплеска.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29733" y="41479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Ритмическая упорядоченность подчеркивает смысл: гармония возникает не случайно, а как результат внутренней дисциплины и собранности лирической героини.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362400" y="326250"/>
            <a:ext cx="7498800" cy="5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Звуковая организация и интонация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" y="-100"/>
            <a:ext cx="49074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10000" y="333375"/>
            <a:ext cx="42555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66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Образный мир и зрительная конкретность
</a:t>
            </a:r>
            <a:endParaRPr lang="en-US" sz="2866" dirty="0"/>
          </a:p>
        </p:txBody>
      </p:sp>
      <p:sp>
        <p:nvSpPr>
          <p:cNvPr id="7" name="Text 1"/>
          <p:cNvSpPr txBox="1"/>
          <p:nvPr/>
        </p:nvSpPr>
        <p:spPr>
          <a:xfrm>
            <a:off x="5091375" y="2089700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 строит образный мир на точных и немногословных деталях: они не перегружают текст, а помогают увидеть состояние героини через ясные, узнаваемые картины.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91375" y="3457699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Бытовая и природная конкретность у поэтессы всегда несет психологическую нагрузку: зрительный образ становится способом передать тихую, но глубокую внутреннюю жизнь.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8565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отвечает акмеистическому требованию ясности: мысль выражена просто, без туманности, а каждое слово несет точный смысл и не расплывается в абстракции.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0400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текста — земной и личный опыт человека, поэтому лирика опирается на предметный мир и реальное чувство, а не на отвлеченную мистическую образность.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085650" y="3529725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акмеизма важны мера, внутренняя дисциплина и уважение к точному называнию вещей; именно эти признаки формируют художественный строй ахматовского текста.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62400" y="326250"/>
            <a:ext cx="74988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стихотворения с акмеизмом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стихотворения и их соотношение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смысл текста строится не вокруг одного мотива, а вокруг нескольких взаимосвязанных тем, усиливающих друг друга.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Доминирует идея внутренней свободы, но она раскрывается только в единстве с природой, мерой и тишиной.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Смысловой анализ стихотворения А. А. Ахматовой «Я научилась просто, мудро жить…»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9359" y="1733225"/>
            <a:ext cx="4972782" cy="198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370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демонстрирует, как подбор слов помогает Ахматовой соединить личный опыт, природные образы и состояние внутреннего спокойствия.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0085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предельно точна и экономна: небольшое количество слов создает ощущение искренности, собранности и смысловой глубины.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99225" y="1264522"/>
            <a:ext cx="78684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А. А. Ахматовой «Я научилась просто, мудро жить…»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419400" y="326250"/>
            <a:ext cx="8305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834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стихотворения: смысловые группы и их значение
</a:t>
            </a:r>
            <a:endParaRPr lang="en-US" sz="283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9425" y="2582875"/>
            <a:ext cx="8336400" cy="20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1912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год публикации стихотворения в сборнике «Вечер», с которого начинается его литературная история.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Сборник А. А. Ахматовой «Вечер»
</a:t>
            </a:r>
            <a:endParaRPr lang="en-US" sz="6200" dirty="0"/>
          </a:p>
        </p:txBody>
      </p:sp>
      <p:sp>
        <p:nvSpPr>
          <p:cNvPr id="4" name="Text 1"/>
          <p:cNvSpPr txBox="1"/>
          <p:nvPr/>
        </p:nvSpPr>
        <p:spPr>
          <a:xfrm>
            <a:off x="4834850" y="394143"/>
            <a:ext cx="3573000" cy="15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важна для понимания раннего этапа творчества Ахматовой: уже в этом тексте видны ясность, сдержанность и акмеистическая точность.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787" y="1198600"/>
            <a:ext cx="197925" cy="22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200" y="2157475"/>
            <a:ext cx="221100" cy="22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5200" y="3097750"/>
            <a:ext cx="221100" cy="22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5200" y="4046050"/>
            <a:ext cx="221100" cy="2211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362400" y="326250"/>
            <a:ext cx="84102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остается современным
</a:t>
            </a:r>
            <a:endParaRPr lang="en-US" sz="2600" dirty="0"/>
          </a:p>
        </p:txBody>
      </p:sp>
      <p:sp>
        <p:nvSpPr>
          <p:cNvPr id="12" name="Text 2"/>
          <p:cNvSpPr txBox="1"/>
          <p:nvPr/>
        </p:nvSpPr>
        <p:spPr>
          <a:xfrm>
            <a:off x="1124125" y="980500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Сопротивление спешке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учит не поддаваться ускоренному ритму жизни, а сохранять внутренний порядок. Для старшеклассников это особенно близко в условиях учебной нагрузки и постоянной занятости.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124125" y="1936825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напоминает, что внимание к себе и к своим чувствам помогает не терять устойчивость. Такая позиция важна в ситуации эмоционального напряжения и переутомления.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1124125" y="2877100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природой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к природным образам возвращает человека к спокойному восприятию мира. Это помогает увидеть ценность тишины, наблюдения и простого присутствия в моменте.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1124125" y="3825400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опора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утверждает достоинство, меру и независимость от внешней суеты. Эти качества делают его актуальным как личный ориентир, а не только как литературный текст.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Интерпретационные акценты для анализа на уроке литературы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15300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анализе важно показать, как личное переживание лирической героини постепенно превращается в обобщенный жизненный принцип, понятный вне конкретной биографии.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8308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Отдельного внимания заслуживает контраст простоты и глубины: внешне стихотворение очень сдержанно, но за этой сдержанностью скрыта зрелая философская позиция.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5083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рассмотреть, как биографический контекст, акмеистическая эстетика и лаконичная композиция помогают раскрыть главный смысл текста без прямого назидания.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700" y="2505075"/>
            <a:ext cx="8203800" cy="204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поэзия меры, тишины и внутренней свободы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Ахматовой убеждает, что зрелость проявляется в спокойствии, точности чувства и умении жить без суеты. Его художественная сдержанность делает мысль особенно убедительной и значимой.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2026-05-23T16:54:41Z</dcterms:created>
  <dcterms:modified xsi:type="dcterms:W3CDTF">2026-05-23T16:54:41Z</dcterms:modified>
</cp:coreProperties>
</file>