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in English: как школьный текст становится понятным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Ideas, words и structure помогают написать ясный текст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на английском важно уже в 5 классе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встречается в школьных заданиях, переписке и коротких цифровых сообщениях. Этот навык помогает запоминать слова, тренировать грамматику и строить простые, понятные предложения с правильным порядком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короткий английский текст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мысль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короткий текст начинается с темы и главной мысли. Сразу понятно, о чём идёт речь и какую информацию автор хочет сообщить читателю.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задаёт направление текста. Оно помогает читателю войти в тему и понять, что будет описано, рассказано или объяснено дальше.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два–четыре предложения с фактами, деталями или примерами. В этом блоке важно не отклоняться от темы и не перегружать текст лишней информацией.
</a:t>
            </a:r>
            <a:endParaRPr lang="en-US" sz="1187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предложениями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and, but, because, then помогают соединять мысли и делают текст плавным. Благодаря им предложения не выглядят отдельными и случайными.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важен порядок Subject + Verb + Object. Короткие предложения легче читать, писать и проверять на 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письменных работ на уроке английского языка
</a:t>
            </a:r>
            <a:endParaRPr lang="en-US" sz="206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заданий по английскому языку в 5 классе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требуют разного объёма текста, словаря и стиля.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задания определяет, сколько писать, какие слова выбирать и насколько вежливым должен быть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английскому тексту: замысел, слова, предложение
</a:t>
            </a:r>
            <a:endParaRPr lang="en-US" sz="1797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начинается с понимания задания: что именно нужно написать. Если тема ясна, проще выбрать подходящие мысли и не уйти в сторону.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идеи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темы выделяют 3–5 простых идей. Для 5 класса лучше брать знакомые и конкретные мысли, которые легко выразить короткими фразами.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идей подбирают знакомую лексику из word bank или по картинке. Это снижает число ошибок и ускоряет написание текста.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предложениям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соединяются в короткие предложения по простому образцу. Полезно опираться на example sentence или model text, но не копировать его.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текст перечитывают и исправляют орфографию, порядок слов и заглавные буквы. Даже короткая проверка делает работу понятнее и аккуратнее.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письменной работы на английском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ученик проходит путь от задания к готовому тексту.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написать текст без путаницы
</a:t>
            </a:r>
            <a:endParaRPr lang="en-US" sz="245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сразу понять, с чего начать текст. Вступление задаёт тему и подготавливает читателя к основной информации, не позволяя терять направление.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плана фиксируют главные пункты: факты, признаки или события. Это помогает распределить информацию по порядку и не повторять одну и ту же мысль.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плана напоминает, чем закончить текст: коротким выводом, вежливой фразой или итоговой мыслью. Так работа выглядит завершённой и логичной.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пункты плана записаны заранее, писать намного проще. Ученик видит всю структуру перед собой и легче остаётся в рамках задания.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 из-за сложных правил, а из-за невнимательности и спешки при записи коротких фраз.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чаще всего встречаются в английском письме
</a:t>
            </a:r>
            <a:endParaRPr lang="en-US" sz="209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орфография и неправильный порядок слов, поэтому даже короткая проверка заметно повышает качество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письменных работах учащихся 5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 — одна мысль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так, чтобы каждое предложение выражало одну понятную мысль. Тогда текст легче читать, а автору проще не запутаться в словах и порядке.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вроде I like pizza или My cat is black звучат естественно и легко проверяются. Они особенно полезны на начальном этапе письма.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глаголы и прилагательные делают текст яснее: walk, play, bright, friendly, small. Точные слова помогают избежать лишних объяснений и повторов.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предложения часто приводят к пропускам слов и ошибкам в порядке слов. Короткая фраза обычно надёжнее, аккуратнее и понятнее для 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для письма: слова по теме и полезные фразы
</a:t>
            </a:r>
            <a:endParaRPr lang="en-US" sz="1716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собирать слова по темам school, family, hobbies, animals, food, weather и holidays. Так легче быстро подобрать нужную лексику для конкретного задания.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like, I have got, There is, I can see и My favourite is помогают строить предложения быстрее. Они особенно удобны в коротких текстах.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объединены по смыслу, их легче запомнить и использовать без паузы. Кластер или word cloud помогает увидеть связи между понятиями.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для 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делает письмо точнее и богаче. Даже простое описание становится сильнее, если в нём есть подходящие слова и знакомые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проверяется перед сдачей английского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требования к письменным работам по английскому языку в 5 классе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текста важно проверить орфографию, заглавные буквы, знаки препинания и грамматику. Такая проверка помогает сделать работу понятной, аккуратной и без лишних ошибок.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со сложностью темы, а с невнимательностью. Регулярная проверка текста заметно повышает качество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предмета, человека или места на английском языке
</a:t>
            </a:r>
            <a:endParaRPr lang="en-US" sz="1752" dirty="0"/>
          </a:p>
        </p:txBody>
      </p:sp>
      <p:sp>
        <p:nvSpPr>
          <p:cNvPr id="12" name="Text 2"/>
          <p:cNvSpPr txBox="1"/>
          <p:nvPr/>
        </p:nvSpPr>
        <p:spPr>
          <a:xfrm>
            <a:off x="5293751" y="1132850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общая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ответа на вопрос, что именно вы описываете. Одно короткое предложение задаёт тему и помогает читателю сразу понять, о чём будет текст.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5293751" y="1873645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видимые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2–3 заметные детали: цвет, размер, форму, возраст или место. Для описания достаточно простых слов, если они точно передают внешний вид или впечатление.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5293751" y="2609659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подходящие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funny, cold, nice, beautiful и interesting делают описание живым, но не перегружают его. Лучше использовать несколько точных прилагательных, чем много общих.
</a:t>
            </a:r>
            <a:endParaRPr lang="en-US" sz="956" dirty="0"/>
          </a:p>
        </p:txBody>
      </p:sp>
      <p:sp>
        <p:nvSpPr>
          <p:cNvPr id="15" name="Text 5"/>
          <p:cNvSpPr txBox="1"/>
          <p:nvPr/>
        </p:nvSpPr>
        <p:spPr>
          <a:xfrm>
            <a:off x="5293751" y="3350553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забудьте конкретику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человека можно назвать hair, eyes, clothes и height, а в описании места — trees, rooms, street, park или school. Конкретные детали делают текст убедительнее.
</a:t>
            </a:r>
            <a:endParaRPr lang="en-US" sz="956" dirty="0"/>
          </a:p>
        </p:txBody>
      </p:sp>
      <p:sp>
        <p:nvSpPr>
          <p:cNvPr id="16" name="Text 6"/>
          <p:cNvSpPr txBox="1"/>
          <p:nvPr/>
        </p:nvSpPr>
        <p:spPr>
          <a:xfrm>
            <a:off x="5302088" y="4096302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короткой оценкой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может выражать простое мнение: I like it, It is beautiful, It is interesting. Такой финал помогает завершить описание и связать факты с впечатлением.
</a:t>
            </a:r>
            <a:endParaRPr lang="en-US" sz="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 английском: как рассказывать о событиях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кто, где, когда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героя, место и время. Это помогает сразу задать ситуацию и подготовить читателя к истории.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1: first, then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описывается первое действие с простым глаголом: went, saw, played, visited. Короткие предложения помогают сохранить ясный 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2: after that, next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история развивается: герой делает ещё одно действие или встречает новую ситуацию. Связки after that и next удерживают последовательность.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finally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показывают результат или вывод: что получилось, чем всё закончилось, что почувствовал герой. Так рассказ выглядит законченным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коротком тексте выразительность появляется, когда слова подобраны точно и к месту. Не нужны сложные конструкции — достаточно ясных деталей и естественных связей между предложениями.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английский текст выразительным и живым
</a:t>
            </a:r>
            <a:endParaRPr lang="en-US" sz="240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текст оживляют прилагательные и связки, потому что они одновременно уточняют смысл и делают речь плавной.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анализа выразительных средств в письменной речи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короткое рассуждение на английском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порядок аргументов в коротком ученическом рассуждении.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сообщение и записка: как адресат влияет на текст
</a:t>
            </a:r>
            <a:endParaRPr lang="en-US" sz="1852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кому пишем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определяет, насколько формальным будет текст. Перед началом важно понять, пишете ли вы другу, учителю, родителям или другому взрослому человеку.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друга — проще и теплее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другу подходят короткие фразы и дружелюбный тон: Hi! , Bye! , See you soon!. Такой стиль звучит естественно и не требует длинных объяснений.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взрослого — вежливее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письмо адресовано учителю или взрослому, лучше использовать более вежливые формы: Hello, Dear… Thank you, Best wishes. Они показывают уважение и аккуратность.
</a:t>
            </a:r>
            <a:endParaRPr lang="en-US" sz="1393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записке и коротком сообщении особенно важны простые слова, понятное обращение и одна главная мысль. Чем яснее текст, тем легче адресату его понять.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черновике видно, как мысль постепенно становится точнее: одни слова зачёркнуты, другие добавлены на полях. Здесь можно спокойно исправить артикли, порядок слов и заглавные буквы, не боясь ошибиться. Именно так рождается более сильный текст.
</a:t>
            </a:r>
            <a:endParaRPr lang="en-US" sz="1041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 пометками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Чистовик выглядит иначе: в нём нет лишних исправлений, а предложения читаются легко и ровно. Такой вариант показывает, что ученик проверил орфографию, убрал повторы и выбрал более удачные слова для выражения мысли.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чистовик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нужен для поиска идей, а чистовик — для красивого и понятного оформления. Если перед переписыванием ещё раз перечитать текст, можно заметить пропущенные слова, лишние повторы и неточные фразы.
</a:t>
            </a:r>
            <a:endParaRPr lang="en-US" sz="1054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к лучшему результату
</a:t>
            </a:r>
            <a:endParaRPr lang="en-US" sz="134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и чистовик: две версии одного текста
</a:t>
            </a:r>
            <a:endParaRPr lang="en-US" sz="19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текст становится не только грамотнее, но и удобнее для чтения. Особенно заметно улучшается работа с часто используемыми формами и короткими служебными словами.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текст после редактирования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снижает количество ошибок и одновременно делает текст связнее. Для школьника это самый простой способ быстро повысить качество письменной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за типичными изменениями в школьных текстах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 развития письма по-английски
</a:t>
            </a:r>
            <a:endParaRPr lang="en-US" sz="1938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рассказы, подписи и диалоги показывают, как устроены английские предложения. Регулярное чтение помогает запоминать слова и видеть удачные образцы письма.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короткие тексты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записано вместе с переводом и примером, его легче вспомнить в собственном тексте. Такой словарь полезно повторять перед письменной работой.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новые слова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коротких предложений в неделю лучше, чем редкие длинные задания. Постепенная практика помогает увереннее строить фразы и меньше бояться ошибок.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понемногу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произносится вслух, легче заметить пропуски, повторяющиеся слова и странный порядок слов. Этот приём делает самопроверку простой и очень полезной.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свой текст вслух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in English: навык, который растёт с практикой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 становится легче, когда ученик опирается на план, простые слова и проверку текста. Регулярная практика помогает писать точнее, увереннее и аккуратнее.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2026-05-29T12:37:41Z</dcterms:created>
  <dcterms:modified xsi:type="dcterms:W3CDTF">2026-05-29T12:37:41Z</dcterms:modified>
</cp:coreProperties>
</file>