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экологическая система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и меняется популяция в природе?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единица жизни в экосистеме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объединяет особей одного вида, которые долго живут на общей территории, свободно скрещиваются и имеют общий генофонд. Именно на этом уровне видны наследственность, отбор и изменения численности.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популяции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955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территория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955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объединяет определённый ареал, где они постоянно обитают и взаимодействуют друг с другом. Именно общая среда создаёт условия для поддержания целостности популяции.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140363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изоляция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140363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не полностью отделена от других, но обмен особями между ними ограничен. Это помогает сохранять особенности генофонда и делает изменения более закономерными.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814000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генофонд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4000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особи популяции связаны общим набором генов и аллелей. Благодаря этому наследственные признаки передаются внутри группы и формируют её своеобразие.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487238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структура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5487238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возраст, пол и пространственное размещение особей. Эти характеристики определяют способность популяции к размножению, выживанию и приспособлению к изменениям среды.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7160437" y="1771250"/>
            <a:ext cx="1511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Закономерная динамика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7160437" y="2243850"/>
            <a:ext cx="1511100" cy="12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отличается от случайного скопления организмов тем, что её численность и состав изменяются под влиянием среды и внутривидовых отношений по определённым закономерностям.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49" y="1595710"/>
            <a:ext cx="3813331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популяции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помогают оценить состояние популяции и её устойчивость в конкретных условиях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информативны плотность и возрастная структура: они позволяют судить о нагрузке на среду и перспективах роста популяции.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происходят неравномерно: после подъёма часто следует замедление роста, а затем спад под действием ограничивающих факторов.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типичную смену фаз: рост, стабилизация и снижение, что связано с ресурсами, хищниками, болезнями и климатом.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 школьного курса экологии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популяции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размещение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Особям приходится выдерживать дистанцию, когда они защищают территорию или сильно конкурируют за ресурсы. Такое распределение часто встречается у животных, использующих пространство более-менее одинаково.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размещение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связано с неравномерным распределением пищи, защитой от врагов или особенностями поведения. Скопления повышают шансы на выживание, но усиливают конкуренцию внутри группы.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размещение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возникает там, где связи между особями выражены слабо, а условия среды достаточно однородны. В этом случае положение одной особи почти не зависит от другой.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факторы среды изменяют численность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школьной популяционной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и половая структура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1989863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молодых, зрелых и старых особей показывает, как будет меняться численность в ближайшем будущем. Большая доля молодых обычно указывает на потенциал роста, а преобладание старших — на спад.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989863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57175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самцов и самок влияет на успешность размножения. Чем ближе он к равному, тем выше вероятность образования пар и сохранения стабильного воспроизводства в следующем поколении.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57175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соотношение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возрастных пирамид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 помогает быстро понять, находится популяция в фазе роста, устойчивости или сокращения.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пирамиды отражает будущую динамику: рост, стабильность или сокращение численности.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и популяционная экология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Рождаемость, смертность и миграции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новых особей появляется за единицу времени, тем выше потенциал роста популяции. Однако реальный эффект зависит от выживаемости потомства и условий среды.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уменьшает численность и может резко возрастать при нехватке пищи, болезнях или неблагоприятной погоде. Она показывает, насколько среда ограничивает рост популяции.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особей извне увеличивает численность и может поддерживать популяцию, если собственное размножение ослаблено. Для некоторых видов это важный механизм восстановления.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 особей уменьшает численность и часто связан с конкуренцией, нехваткой ресурсов или поиском новых территорий. Он влияет не только на размер, но и на состав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роста и ограничения численности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плотность популяции, тем заметнее дефицит ресурсов и сильнее действие плотностно-зависимых факторов.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сильное влияние обычно оказывают пища и пространство; именно они первыми замедляют рост численности.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биологии, раздел «Экология».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особи одного вида ограничивают друг друга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который достается не всем
</a:t>
            </a:r>
            <a:pPr algn="ctr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густом еловом подросте молодые деревца тянутся к узким полосам света. Те, что оказались ниже, растут медленнее и нередко отстают навсегда. Так конкуренция за освещение определяет, какие растения сохранятся и смогут сформировать собственную крону.
</a:t>
            </a:r>
            <a:endParaRPr lang="en-US" sz="1173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Территория, которую нужно удержать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успех зависит от того, удастся ли занять удобный участок с пищей и укрытием. Самцы метят границы, демонстрируют силу и отгоняют соперников. Чем плотнее популяция, тем чаще возникают такие столкновения и тем выше потери среди слабых особей.
</a:t>
            </a:r>
            <a:endParaRPr lang="en-US" sz="11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популяция сама удерживает численность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принципе обратной связи: изменения плотности влияют на рождаемость, смертность и выживаемость потомства.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устойчивой численности зависит от качества среды, поэтому он не постоянен и требует оценки для каждой экосистемы.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фиксирована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меняется вместе с запасами ресурсов и условиями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во времени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видны подъемы после благоприятного сезона и спад в период дефицита корма или неблагоприятной погоды.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не случайны: они отражают влияние среды, размножения и смертности, действующих с разной силой в разные сезоны.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динамика по школьному курсу биологии, раздел «Экология».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Наследственное разнообразие внутри популяции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популяция — много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одной популяции особи отличаются по наследственным признакам: окраске, устойчивости к холоду, скорости роста, особенностям обмена веществ. Именно это разнообразие создаёт запас вариантов, из которых отбор может сохранять наиболее приспособленные.
</a:t>
            </a:r>
            <a:endParaRPr lang="en-US" sz="1269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внезапно ухудшаются, выживают не все особи одинаково. Те, чьи аллели лучше подходят к новому фону, оставляют потомство и поддерживают генофонд. Поэтому генетическое разнообразие работает как механизм долгосрочной устойчивости популяции.
</a:t>
            </a:r>
            <a:endParaRPr lang="en-US" sz="13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экологические стратегии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виды по-разному распределяют ресурсы между числом потомков и заботой о них.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r-стратегия выгодна при нестабильной среде, а K-стратегия — там, где важнее качество потомства и конкуренция за ресурсы.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стратегия видов, раздел популяционной экологии.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8220" y="2687716"/>
            <a:ext cx="341226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706673"/>
            <a:ext cx="341226" cy="30331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687716"/>
            <a:ext cx="341226" cy="341226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популяции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местообитаний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осушение территорий и застройка сокращают площадь, где виды могут кормиться, размножаться и укрываться. Численность популяций в таких условиях быстро снижается.
</a:t>
            </a:r>
            <a:endParaRPr lang="en-US" sz="1343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 ухудшают здоровье организмов, снижают выживаемость потомства и нарушают пищевые цепи. Особенно уязвимы виды, связанные с водой и почвой.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изъятие из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 рыболовство уменьшают численность быстрее, чем популяция успевает восстановиться. Поэтому для многих видов важны лимиты, сезонные запреты и контроль добычи.
</a:t>
            </a:r>
            <a:endParaRPr lang="en-US" sz="1322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парки, Красные книги и восстановление местообитаний помогают удерживать редкие виды от исчезновения и поддерживают природное разнообразие.
</a:t>
            </a:r>
            <a:endParaRPr lang="en-US" sz="13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популяции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практический путь: от учета численности и структуры — к прогнозу и управленческому решению.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«рабочая единица» экосистемы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популяции, мы понимаем, как среда, наследственность и конкуренция поддерживают или нарушают равновесие в природе. Это знание помогает сохранять биоразнообразие и действовать ответственно.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2026-06-01T22:24:29Z</dcterms:created>
  <dcterms:modified xsi:type="dcterms:W3CDTF">2026-06-01T22:24:29Z</dcterms:modified>
</cp:coreProperties>
</file>