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Восток: первые цивилизации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родились города, письменность и первые законы человечества?
</a:t>
            </a:r>
            <a:endParaRPr lang="en-US" sz="449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на Востоке возникли первые цивилизации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великих рек люди получали воду, урожайный ил и удобные пути сообщения. Когда земледелие стало надёжнее, выросли поселения, появились ремёсла, обмен, управление и первые государства.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622" y="1145400"/>
            <a:ext cx="2957855" cy="28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Нил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разливы Нила приносили на поля плодородный ил и делали урожаи более предсказуемыми. Поэтому жители строили каналы, чтобы направлять воду к посевам и сохранять землю влажной.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выращивали пшеницу, ячмень и лён, разводили скот и собирали достаточно зерна для больших поселений. Успешное земледелие поддерживало ремёсла, строительство и обмен с соседними странами.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 н. э. Египет объединился в единое государство. Фараон считался верховным правителем и воспринимался как божественный владыка, которому подчинялись чиновники и жрецы.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страна на берегах Нила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Древнего Востока и их значение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 только кормили людей, но и связывали поселения между собой, помогая торговле и передвижению.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регионах реки стали основой земледелия и роста больших поселений.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истории Древнего Востока; качественная оценка по 5-балльной шкале
</a:t>
            </a:r>
            <a:endParaRPr lang="en-US" sz="114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города между Тигром и Евфратом
</a:t>
            </a:r>
            <a:endParaRPr lang="en-US" sz="247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Междуречья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Тигром и Евфратом возникли шумеры, аккадцы, вавилоняне и ассирийцы. Здесь было удобно строить каналы, обрабатывать землю и развивать обмен между поселениями.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Ур, Урук и Вавилон стали крупными центрами ремёсел, торговли и управления. В них жили правители, жрецы, купцы и писцы, а городские стены защищали жителей и запасы зерна.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ступенчатые зиккураты служили храмами и символами городов. Люди поднимались туда для молитв и обрядов, считая, что именно там боги особенно близки к людям.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глиняных табличках писали клинописью и записывали налоги, сделки, законы и мифы. Это помогало хранить сведения о жизни города и передавать их следующим поколениям.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05971"/>
            <a:ext cx="3982500" cy="22196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изобретения и открытия Древнего Востока
</a:t>
            </a:r>
            <a:endParaRPr lang="en-US" sz="2435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регионы создали полезные открытия, изменившие управление, торговлю и повседневную жизнь.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помогали считать, записывать сведения, торговать и передавать знания дальше без потерь.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истории Древнего Востока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возникало древнее государство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истории Древнего Востока: от хозяйства к управлению и власти.
</a:t>
            </a:r>
            <a:endParaRPr lang="en-US" sz="156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счёт в древних цивилизациях
</a:t>
            </a:r>
            <a:endParaRPr lang="en-US" sz="2739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запасов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знаки нужны были для подсчёта зерна, налогов и имущества. Так власть могла понимать, сколько собрано урожая, что хранится в складах и сколько нужно выдать людям.
</a:t>
            </a:r>
            <a:endParaRPr lang="en-US" sz="124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писцов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умели читать, писать и вести записи, поэтому их очень ценили. Без них было бы трудно собирать налоги, оформлять сделки и хранить важные сведения.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помогла сохранить законы, молитвы, легенды и сказания. Благодаря записям знания не терялись и могли переходить от одного поколения к другому.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записей люди вели календарь, наблюдали за звёздами и накапливали сведения о лечении болезней. Это делало цивилизации более организованными и образованными.
</a:t>
            </a:r>
            <a:endParaRPr lang="en-US" sz="12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1754 года до н. э. законы Хаммурапи высекли на каменной стеле, чтобы их могли видеть все. В тексте были правила для разных жизненных случаев и наказания за проступки. Так правитель стремился установить порядок и сделать суд более понятным для жителей.
</a:t>
            </a:r>
            <a:endParaRPr lang="en-US" sz="107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Стела Хаммурапи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фараон управлял страной через чиновников и собирал налоги с населения. На эти средства он организовывал крупные работы: строились храмы, гробницы и каналы, которые укрепляли власть и показывали силу государства.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 большие стройки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власть: фараон и царь Хаммурапи
</a:t>
            </a:r>
            <a:endParaRPr lang="en-US" sz="28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народов Древнего Востока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природы заставляли каждую страну выбирать свои главные занятия, но торговые пути соединяли их в единый мир.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основой многих обществ, однако ремёсла и торговля усиливали связи между регионами.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истории Древнего Востока; условная сравнительная оценка
</a:t>
            </a:r>
            <a:endParaRPr lang="en-US" sz="115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Финикийцы: море, торговля и алфавит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народ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жили на узкой полосе земли у Средиземного моря и рано научились строить лёгкие и быстрые корабли. Море стало для них дорогой, связавшей города с разными странами.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для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состоял из 22 согласных знаков и был удобен для записи слов. Позднее его принципы использовали многие народы, поэтому влияние финикийцев сохранилось в истории письма.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вывозили кедровое дерево, стекло, украшения и дорогую пурпурную ткань, которую умели красить особенно стойким способом. Торговля делала финикийские города богатыми и известными далеко за их пределами.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Иудея и вера в единого Бога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веры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Иудее постепенно укреплялась вера в одного Бога и идея нравственных заповедей, определявших поведение человека. Эти представления объединяли народ и отличали его религиозную традицию.
</a:t>
            </a:r>
            <a:endParaRPr lang="en-US" sz="872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и важные правила были записаны и сохранены в священных книгах. Благодаря письменной форме религиозные идеи передавались из поколения в поколение намного точнее и надёжнее.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
</a:t>
            </a:r>
            <a:endParaRPr lang="en-US" sz="870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как 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Иерусалим стал главным религиозным городом, где находился Храм и сохранялись традиции народа. Позднее идеи Древней Иудеи повлияли на иудаизм, христианство и ислам.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Великий создал огромную державу, подчиняя разные народы и территории от Малой Азии до Индии. Новая власть старалась не разрушать местные порядки, а подчинять их общей системе управления. Это помогло стране быстро укрепиться.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Великий объединяет земли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персы разделили страну на сатрапии и назначили наместников, отвечавших за порядок и сбор налогов. Хорошие дороги и почтовая служба связывали далёкие области, поэтому весть из центра доходила быстро.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сатрапии и порядок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держава: большая страна под одной властью
</a:t>
            </a:r>
            <a:endParaRPr lang="en-US" sz="2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Древнего Востока: центры жизни и власти
</a:t>
            </a:r>
            <a:endParaRPr lang="en-US" sz="253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там, где были вода, поля, ремесленники и удобные пути для обмена товарами. Они становились не только рынками, но и центрами власти и храмовой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развивались торговля и ремёсла, тем важнее становился город для всего государства и окружающих земель.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истории Древнего Востока; сравнительные оценки условные
</a:t>
            </a:r>
            <a:endParaRPr lang="en-US" sz="1143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Индия: река Инд и города с прямыми улицами
</a:t>
            </a:r>
            <a:endParaRPr lang="en-US" sz="2282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долины Инда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долины Инда существовала в III–II тысячелетиях до н. э. и оставила после себя крупные города, среди которых особенно известны Хараппа и Мохенджо-Даро.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и удобства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были прямые улицы, кирпичные дома и продуманная канализация. Такая организация показывает, что жители умели заранее планировать городскую жизнь и заботились о чистоте.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религиозные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Индии сложились ведическая культура, касты и религиозные представления, которые стали важной частью истории страны. Именно они повлияли на формирование индуизма.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Хуанхэ, бронза и письменные знаки
</a:t>
            </a:r>
            <a:endParaRPr lang="en-US" sz="2306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 опасными разливами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часто меняла русло и вызывала разрушительные наводнения, поэтому люди относились к ней с опаской. Но именно на её берегах возникли первые крупные китайские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Шан и Чжоу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раннем Китае правили династии Шан и Чжоу, которые укрепляли власть правителей и развивали земледелие. Их государства стали основой дальнейшей китайской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Бронза, шёлк и 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создавали красивые бронзовые сосуды, ткали шёлк и пользовались иероглифами для письма. Большое значение имело и почитание предков, связывавшее живых с прошлым.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земледелия к объединению страны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хозяйственные задачи, управление и строительство привели к созданию сильной китайской державы.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достижений цивилизаций Древнего Востока
</a:t>
            </a:r>
            <a:endParaRPr lang="en-US" sz="2282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развивала собственные сильные стороны, но вместе они создали основы городской жизни, письма, торговли и управления.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по истории Древнего Востока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каждая цивилизация особенно выделялась и какой след оставила в истории.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достижений древневосточных цивилизаций особенно сильно повлияли на последующую историю.
</a:t>
            </a:r>
            <a:endParaRPr lang="en-US" sz="1492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законы, календарь, города, дороги, деньги, библиотеки — всё это стало частью наследия Древнего Востока и продолжило жить в более поздних обществах.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истории Древнего мира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Восток важен для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люди впервые создали города, государства, письменность и законы. Опыт Древнего Востока показывает, как труд, управление и знания превращают расселение людей в цивилизацию, значимую на века.
</a:t>
            </a:r>
            <a:endParaRPr lang="en-US" sz="413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2026-05-31T22:53:43Z</dcterms:created>
  <dcterms:modified xsi:type="dcterms:W3CDTF">2026-05-31T22:53:43Z</dcterms:modified>
</cp:coreProperties>
</file>