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и семья: основы, права и значение для человека и общества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и семья: права, обязанности, традиции и доверие в жизни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семья и брак важны уже в 9 классе
</a:t>
            </a:r>
            <a:endParaRPr lang="en-US" sz="320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особенно важно понимать, как строятся отношения, где проходят личные границы и почему ответственность начинается с уважения к другому человеку. Семейные нормы определяются не только традициями, но и законом.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брак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— это официальный союз двух людей, который признаётся государством и создаёт для супругов взаимные права и обязанности.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брак регистрируется в органах ЗАГС. Только после регистрации отношения получают юридический статус семьи.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право требует добровольности, равенства супругов и общей ответственности за быт, поддержку друг друга и воспитание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семья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объединение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соединяет людей браком, родством, усыновлением или опекой. Это не просто совместное проживание, а близкие и постоянные отношения.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человек чувствует заботу, доверие и защиту. Именно дома ребёнок учится понимать чувства других и выражать свои аккуратно.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семьи ведут хозяйство вместе: планируют расходы, распределяют дела и помогают друг другу справляться с повседневными задачами.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передаёт нормы поведения, учит ответственности и создаёт условия, в которых ребёнок растёт в безопасности и уважении.
</a:t>
            </a:r>
            <a:endParaRPr lang="en-US" sz="10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семьи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выполняет сразу несколько важных задач в жизни человека и общества.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одновременно воспитывает, поддерживает, защищает и организует повседневную жизнь.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обществознанию: тема «Брак и семья»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разные исторические периоды
</a:t>
            </a:r>
            <a:endParaRPr lang="en-US" sz="347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прошлом часто жили большими семьями сразу несколько поколений. В одном доме могли быть родители, дети, бабушки и дедушки. Это помогало вести хозяйство сообща.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чаще встречается нуклеарная семья — родители и дети. Быт стал проще, но каждому члену семьи приходится больше самостоятельно участвовать в общих делах.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подростки чаще всего ценят в семье
</a:t>
            </a:r>
            <a:endParaRPr lang="en-US" sz="28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показывает, что подростки особенно замечают то, как с ними разговаривают дома и готовы ли их поддержать в трудный момент.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связаны не только с условиями жизни, но и с атмосферой доверия и помощи.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школьный опрос, использованный для учебной диаграммы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супругов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Супруги имеют равные права: каждый свободно выбирает фамилию, профессию, место жительства и участвует в решениях, связанных с детьми и семьёй.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в семье строится на добровольности. Муж и жена равны перед законом, поэтому ни один из них не может быть главнее другого по праву.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обязанностям супругов относятся уважение, забота о здоровье и благополучии друг друга, а также участие в ведении общего хозяйства.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Супруги должны поддерживать семью и помогать ей материально и морально, особенно если речь идёт о воспитании детей и повседневных заботах.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семья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 знакомства до общей семейной жизни и воспитания детей.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их значение
</a:t>
            </a:r>
            <a:endParaRPr lang="en-US" sz="361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ужины, праздники, поездки и помощь по дому делают семью ближе. Такие привычки создают общие воспоминания и показывают, что каждый член семьи важен.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реликвии и семейные истории помогают сохранить связь поколений. Традиции укрепляют чувство принадлежности, учат бережному отношению друг к другу и поддерживают добрые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детей в семье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семье не только получают заботу, но и постепенно учатся ответственности: убрать за собой, помочь с покупками, выполнить простое поручение, не забывая о правилах и договорённостях.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Честность, благодарность и умение держать слово помогают ребёнку стать надёжным членом семьи. Когда взрослые видят старание, в доме легче сохраняются доверие и уважение.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Посильная помощь дома снижает нагрузку на родителей и показывает, что вклад важен для всех. Так ребёнок чувствует себя нужным и лучше понимает, как работает семья.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семейных конфликтов
</a:t>
            </a:r>
            <a:endParaRPr lang="en-US" sz="361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частоту причин, но и то, что многие конфликты усиливаются, когда люди перестают спокойно обсуждать проблему.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связана с общением: чем меньше диалога и взаимного внимания, тем выше риск затяжного спора.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школьников; данные приведены для учебной иллюстрации, без привязки к реальному исследованию.
</a:t>
            </a:r>
            <a:endParaRPr lang="en-US" sz="6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решаются семейные конфликты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нужно с спокойного разговора без обвинений. Если каждый объясняет свои чувства и слушает другого, спор легче перевести из ссоры в обсуждение.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спор связан с домашними обязанностями, помогает их чёткое распределение. Когда у каждого есть понятная задача, уменьшается раздражение и чувство несправедливости.
</a:t>
            </a:r>
            <a:endParaRPr lang="en-US" sz="1156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извинение, признание своей ошибки и поиск компромисса. Иногда достаточно договориться о новых правилах, чтобы повторные конфликты не возникали.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серьёзных проблемах важно обратиться за помощью к взрослым родственникам, школьному психологу или другим ответственным специалистам, особенно если затронута безопасность ребёнка.
</a:t>
            </a:r>
            <a:endParaRPr lang="en-US" sz="11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790657"/>
            <a:ext cx="3950100" cy="19982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семей и их особенности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типов семей и их состава.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типов семьи касается состава и быта, но не отменяет главного: для устойчивости нужны забота, уважение и ответственность.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кодекс РФ; типология семей в школьном курсе обществознания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обязанности в семье
</a:t>
            </a:r>
            <a:endParaRPr lang="en-US" sz="3796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как общая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каждый день есть простые, но важные дела: убрать комнату, помочь накрыть на стол, вынести мусор или сходить в магазин. Такие задачи формируют привычку к порядку.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распределять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обязанности распределены по возрасту и возможностям, никто не чувствует себя перегруженным. Это помогает избежать лишних споров и делает совместную жизнь более спокойной и организованной.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семью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ежедневные знаки внимания — разговор, помощь, благодарность — заметно поддерживают семейную атмосферу.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семью укрепляют доверие и уважение; слабее выглядят те стороны, где мало общения и совместного времени.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обобщённых наблюдений; не является результатом официального социологического исследования.
</a:t>
            </a:r>
            <a:endParaRPr lang="en-US" sz="6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04" y="1793917"/>
            <a:ext cx="427092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256" y="3908754"/>
            <a:ext cx="427092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общество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языка и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семье ребёнок впервые слышит родную речь, знакомится с обычаями, учится уважать историю своей семьи и понимать, что такое культурная преемственность.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даёт ребёнку первые уроки добра, ответственности и безопасности. Здесь он учится доверять, просить помощи и соблюдать правила, которые защищают его и окружающих.
</a:t>
            </a:r>
            <a:endParaRPr lang="en-US" sz="869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труду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взрослых влияет на то, как ребёнок относится к учёбе, обязанностям и работе других людей. В семье формируется привычка доводить дело до конца и ценить труд.
</a:t>
            </a:r>
            <a:endParaRPr lang="en-US" sz="848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семьи поддерживают детей и сохраняют устойчивые отношения, обществу легче развиваться. Поэтому государство помогает семьям образованием, медицинской помощью и социальной защитой.
</a:t>
            </a:r>
            <a:endParaRPr lang="en-US" sz="8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зрелым отношениям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личные качества постепенно превращаются в основу надёжной семьи.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поведения в семье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слова, спокойный тон и благодарность делают общение в доме добрее. Когда люди не перебивают друг друга, им проще услышать просьбу и избежать лишней обиды.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выполнять обещания, уважать чужое время и не забывать извиняться, если ты неправ. Надёжность в повседневных мелочах создаёт атмосферу доверия намного сильнее, чем громкие слова.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— убрать за собой, помочь без напоминания, поддержать в трудный момент. Такие действия показывают заботу и помогают каждому чувствовать себя дома спокойно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крепнет там, где есть закон, ответственность и забота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создаёт правовую основу семьи, а доверие, уважение и взаимная поддержка наполняют её жизнью. Именно ежедневные поступки делают отношения прочными и помогают семье сохраняться.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2026-05-21T03:15:33Z</dcterms:created>
  <dcterms:modified xsi:type="dcterms:W3CDTF">2026-05-21T03:15:33Z</dcterms:modified>
</cp:coreProperties>
</file>