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эпохи Директории и Консульства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революционного хаоса к новой власти Наполеона во Франции.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Великой французской революции страна столкнулась с беспорядком, экономическими проблемами и внешними угрозами, что вызвало потребность в стабильном управлении и новой политической системе.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Франции XVIII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создания Директории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Якобинские репрессии привели к широкому недовольству населения и усталости от насилия. Люди жаждали новой власти, способной восстановить порядок и прекратить беспредел.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Отголоски якобинского террора
</a:t>
            </a:r>
            <a:endParaRPr lang="en-US" sz="138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умеренной власти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Полякам и буржуазии было важно избежать крайностей революции. Новое руководство ставило задачу баланса между свободой и порядком, чтобы предотвратить возврат к тирании.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политической системы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и частые кризисы подрывали доверие к правительству. Создание Директории стало попыткой формализовать управление и ограничить власть отдельных лиц.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принадлежала коллегии из пяти директоров, избранных двумя законодательными палатами — Советом старейшин и Советом пятисот.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Директории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была разделена между двумя палатами, каждая из которых выполняла свои функции в законотворчестве и контроле над исполнительной.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Директоры принимали решения совместно, что часто вызывало разногласия и замедляло принятие важных решений по внутренним и внешним вопросам.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разделённый и сложный механизм управления часто приводил к неэффективности и отсутствию единой политической воли в кризисные моменты.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приоритет — борьба с политическими противниками, включая роялистов и радикальных якобинцев, что сопровождалось репрессиями и запретами.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 Директории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ситуация оставалась сложной: инфляция росла, денежные реформы не приносили ожидаемого облегчения, что усугубляло социальное напряжение.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крестьяне неоднократно выражали недовольство спадом уровня жизни и нестабильностью, провоцируя восстания и протесты.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действия Директории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под командованием генералов, включая Наполеона, добились важных побед в Италии, расширяя территорию и усиливая влияние Франции в регионе.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в Италии
</a:t>
            </a:r>
            <a:endParaRPr lang="en-US" sz="1516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в Египет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1798 году войска Директории провели военную операцию в Египте с целью ослабить британское влияние, но осложнения и эксперименты замедлили стратегический успех.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коалициями стран Европы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вела войну с Первой и Второй антифранцузскими коалициями, отражая постоянные угрозы со стороны Австрии, Великобритании и других государств, что требовало больших ресурсов.
</a:t>
            </a:r>
            <a:endParaRPr lang="en-US" sz="11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 экономике и обществе при Директории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1796–1797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налоги и ограничения власти вводят временные меры, направленные на стабилизацию цен и обеспечение продовольствием городов и сел.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 не устраняют проблемы, социальное напряжение растет, усиливаются протесты и недовольство действиями правительства.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Директории сопровождается экономическим кризисом: инфляция растёт, ассигнаты теряют ценность, вызывая недовольство населения.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1798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 продолжается, мелкие производители и крестьяне испытывают трудности, многие разоряются в условиях нестабильности.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Коррупционные скандалы и подкуп избирателей подрывают авторитет власти в глазах общества и политических кругов.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 к Директории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подавления восстаний и политических противников не помогают вернуть доверие граждан и только усиливают разочарование.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и неспособность к реформам ведут к поиску нового порядка и более сильного лидера для управления государством.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силы играют ключевую роль в сохранении порядка и отражении внешних угроз, обеспечивая стабильность режима в условиях кризиса.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Наполеона растёт благодаря военным успехам, что укрепляет его авторитет и подготавливает почву для перехода к единоличной власти.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как основа власти в поздней Директории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 1799 года Наполеон Бонапарт с соратниками стремительно устраняет Директорию, завершив период политической нестабильности.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Устанавливается власть трёх консулов, в которую входят Наполеон, Эммануэль Сийес и Пьер Рожье, формирующая новую систему управления.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подкрепляется поддержкой армии и буржуазии, уставших от хаоса и жаждущих порядка и сильного руководства.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знаменует переход к эпохе Консульства, с новыми реформами и централизацией власти под руководством Наполеона.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— смена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года VIII 1799 года учредила Консульство с тремя консулами, между которыми распределялась исполнительная власть с приоритетом у Первого консула, Наполеона Бонапарта.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Консульства и структура власти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была разделена между четырьмя органами: Государственным советом, Трибунатом, Законодательным корпусом и Сенатом, что обеспечивало сложную систему контроля и согласования.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консул обладал главной властью и фактически управлял страной, что обеспечило централизацию и эффективность принятия решений в период нестабильности.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ограничило многие свободы, усилило централизованное управление и сократило влияние демократических институтов, сосредоточив власть в руках немногих.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экономической и социальной сферы Консульства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1800 году возник Банк Франции, который контролировал выпуск стабильной валюты — франка. Это поспособствовало снижению инфляции и укреплению финансовой системы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Банка Франции для стабилизации финансов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образования и профессиональной подготовки
</a:t>
            </a:r>
            <a:endParaRPr lang="en-US" sz="1338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Консульстве были открыты лицеи, обеспечившие подготовку квалифицированных специалистов, что поддерживало модернизацию экономики и укрепление государственной службы.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для экономического роста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каналов активно продолжалось, улучшая транспорт и связь между регионами, что способствовало развитию торговли и повышению жизни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и изменения в правовой системе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1804 года установил равенство граждан перед законом, защиту собственности и светский характер семьи, став образцом для многих стран Европы.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Кодекса Наполеона — фундамент права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судебной системы и роли центральной власти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реформы Консульства улучшили работу судов, обеспечили единые стандарты и сделали их важным инструментом для реализации государственной политики.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профессии и законодательные гарантии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закрепил право выбора профессии, что поддержало развитие гражданского общества и предпринимательства в новых условиях послереволюционной Франции.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Франция и Великобритания подписали Амьенский мир, временно прервавший войны с коалициями и обеспечивший относительную стабильность за рубежом.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сохранила контроль над обширными территориями в Европе, укрепила своё влияние и расширила сферу политического и экономического влияния.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конфликты с Австрией, Россией и другими странами оставались нерешёнными и предвещали новые военные столкновения в ближайшем будущем.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Консульства и Амьенский мир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950" y="1336325"/>
            <a:ext cx="317250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периода французской революции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структуре власти, методах управления и социальных последствиях между двумя режимами.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обеспечило большую стабильность и развитие, но снизило политическую свободу в сравнении с Директорием.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Директории и Консульства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выступил инициатором переворота 1799 года, обеспечив переход власти к более эффективной системе управления в условиях кризиса.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— лидер эпохи перемен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талантливый полководец, он укрепил армию и усиленно провёл реформы в области администрации, финансов и законодательства.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видел в Наполеоне символ порядка и побед, что укрепило его поддержку и создало основу для дальнейшего роста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перемен на общество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позиции буржуазии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экономической и политической роли среднего класса стал ключевым фактором социальной стабильности и поддержки реформ Консульства.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собственности крестьян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обеспечило права собственности крестьян, что способствовало развитию сельского хозяйства и снижению социальной напряжённости.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образования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лицеев и школ расширило возможности для молодёжи, способствуя формированию новой интеллектуальной и профессиональной элиты.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фигуры эпохи Директории и Консульства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Баррас играл ключевую роль в управлении страной, пытаясь удержать власть в период нестабильности и конфликтов, но столкнулся с широкой оппозицией.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Баррас — руководитель Директории
</a:t>
            </a:r>
            <a:endParaRPr lang="en-US" sz="1278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Эммануэль Сийес — идеолог переворота 1799 года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Сийес разработал концепцию сильной исполнительной власти и был одним из главных организаторов переворота, положившего начало Консульству.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Жозеф Фуше — министр полиции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Фуше отвечал за внутреннюю безопасность и подавление оппозиции, эффективно управляя разведкой и слежкой за политическими противниками.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Журдан — военный реформатор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Журдан внёс значительный вклад в перестройку армии, повышая её боеспособность и модернизируя военную тактику, что укрепило позицию Франции на войне.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Наполеона императором в 1804 году ознаменовало завершение периода политической нестабильности и начало имперского правления.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Наполеон стал императором, символизируя переход к новой политической эпохе Франции и консолидацию власти.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Франции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эпохи: баланс революции и порядка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Директории и Консульства показал, что стабильное государство требует сочетания свободы и контроля, сильного лидера и реформ, что определило дальнейшее развитие Франции и Европы.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2026-05-10T23:42:51Z</dcterms:created>
  <dcterms:modified xsi:type="dcterms:W3CDTF">2026-05-10T23:42:51Z</dcterms:modified>
</cp:coreProperties>
</file>