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невидимые соседи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 жители планеты.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на Земле уже миллиарды лет. Они состоят из одной клетки и участвуют в круговороте веществ, помогают пищеварению и иногда становятся причиной болезней.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бактерии важны для природы 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бактерия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маленькая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настолько малы, что увидеть их можно только под микроскопом. Обычно их размер составляет всего 1–5 микрометров, поэтому обычному глазу они недоступны.
</a:t>
            </a:r>
            <a:endParaRPr lang="en-US" sz="179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бактерии похожи на шарики, другие — на палочки или спиральки. Форма помогает учёным отличать одни виды от других и изучать их особенности.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бактерия — это всего одна клетка. У неё нет настоящего ядра, как у клеток растений и животных, но она всё равно умеет расти и размножаться.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бактерии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бактерии работают почти без выходных. Они живут среди корней растений и помогают превращать остатки живых организмов в полезные вещества для почвы.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можно встретить даже в капле воды. Некоторые из них чувствуют себя хорошо в пресной воде, а другие приспособились к более необычным условиям.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и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на коже человека, на дверных ручках и на других поверхностях. Большинство из них не опасны, но чистота всё равно очень важна.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крайних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выживают там, где другим живым существам трудно: в жаре, холоде или сухости. Они словно маленькие мастера приспособления.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продукты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бактерий не было бы многих знакомых продуктов. Они помогают получать йогурт, кефир и сыр, меняя молоко так, что оно становится вкусным и полезным. На кухне это настоящая тихая работа без суеты.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внутри нас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живут бактерии, которые участвуют в переваривании пищи. Они помогают организму лучше использовать еду и мешают вредным микробам занимать лишнее место.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Трудяги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умеют перерабатывать старые листья, траву и другие остатки растений. Благодаря им вещества возвращаются в почву, а новые растения получают питание для роста.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бактерии работают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или животное отмирает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живой организм заканчивает свой путь, в природе остаются его части. Для бактерий это сигнал начать важную работу.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постепенно разбирают листья, траву и другие остатки на более мелкие части. Так полезные вещества освобождаются и не пропадают.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снова получает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Переработанные вещества возвращаются в землю. Новые растения могут снова использовать их для роста, и круговорот в природе продолжается.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Бактерии-помощники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помогают человеку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нужны в пищевой промышленности. С их помощью получают йогурт, кефир и сыр, а вкус и польза многих продуктов становятся ещё лучше.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бактерии в лабораториях и на производствах. Они помогают получать некоторые лекарства и полезные вещества, которые нужны людям в медицине.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участвуют в очистке загрязнённой воды. Они помогают разбирать вредные вещества и делают воду безопаснее для окружающей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помогать перерабатывать отходы. Это полезно для природы, потому что часть ненужных материалов превращается в более безопасные соединения.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бактерии становятся опасными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вызывать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2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ангину, кариес, пищевое отравление и другие болезни. Поэтому не все микробы одинаково полезны и безопасны.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Попадают разными путями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попасть в организм с грязных рук, немытой еды, воды или через кашель и чихание. Путь у них бывает очень хитрый.
</a:t>
            </a:r>
            <a:endParaRPr lang="en-US" sz="1393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подходящие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тепло, влажно и есть пища, бактерии размножаются быстрее. Тогда их становится больше, и риск болезни повышается.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дать им шанса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аккуратность с едой и осторожность при контакте с больными людьми помогают вредным бактериям не попасть в организм и не устроить неприятности.
</a:t>
            </a:r>
            <a:endParaRPr lang="en-US" sz="12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бактериальная клетка быстро превращается в две и дальше увеличивает своё число.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размножаются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бактерии после деления получается две новые клетки.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размножении бактерий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хорошие, число бактерий быстро растёт. Тепло и влага помогают им делиться быстрее, поэтому еда без холодильника портится очень скоро.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вредных бактерий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рук с мылом перед едой, после улицы и после туалета помогает убрать с кожи множество микробов. Это простое действие заметно снижает риск заболеть.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Ешьте безопасную пищу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свежие продукты, хорошо промывайте овощи и фрукты, а готовую еду храните в холоде. На кухне важно пользоваться чистой посудой и не смешивать сырые и готовые продукты.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чистую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помогает не занести в организм вредные бактерии. Если источник вызывает сомнение, лучше использовать кипячёную или специально очищенную воду, особенно для детей.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Прикрывайте 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кашляет или чихает в локоть или салфетку, капли с микробами не разлетаются далеко. Так он защищает людей рядом и помогает остановить распространение инфекции.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098" y="1943101"/>
            <a:ext cx="393119" cy="449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938" y="1943101"/>
            <a:ext cx="435239" cy="44927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зубы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разрушают эмаль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своей жизни бактерии выделяют кислоты. Именно они постепенно ослабляют зубную эмаль, и на зубе может появиться кариес.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еды на зубах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на зубах могут оставаться крошки. Бактерии быстро находят их, как маленькие обжоры, и начинают питаться, если зубы не очистить вовремя.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утром и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 и паста помогают убрать налёт до того, как бактерии успеют навредить. Поэтому чистить зубы нужно два раза в день — утром и перед сном.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под линзой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учёный смотрит на образец под микроскопом, потому что бактерии слишком малы для обычного взгляда. На стекле видны их форма, движение и расположение. Так можно понять, с какими микробами предстоит работать.
</a:t>
            </a:r>
            <a:endParaRPr lang="en-US" sz="113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на питательную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бактерии выросли, их помещают на специальную питательную среду, похожую на очень удобный стол с угощением. Через некоторое время появляются колонии — маленькие скопления, по которым легче изучать виды.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колонии — 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рассматривают цвет, форму, край и размер колоний. Эти признаки помогают отличать одни бактерии от других, словно по особым следам. Затем результаты сравнивают с известными данными.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бактерии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бактерии отличаются от вирусов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Вирусам нужен хозяин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устроены проще и сами по себе не живут как клетки. Им нужен организм-хозяин, чтобы попасть внутрь его клеток и создавать новые вирусные частицы.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это живые одноклеточные организмы. Они могут расти и делиться сами, если вокруг есть подходящие условия, поэтому их считают полноценными живыми существами.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действуют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помогают против бактерий, но не работают против вирусов. Поэтому врач сначала определяет, с каким микробом связано заболевание, а уже потом выбирает лечение.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при 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применяют для лечения некоторых бактериальных инфекций. Их должен назначать врач, потому что не каждую болезнь вызывают бактерии, а лишний приём не помогает выздороветь.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стойких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антибиотики без причины, бактерии могут стать более устойчивыми. Тогда привычное лекарство действует хуже, и врачам становится сложнее помочь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лечение самовольно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принимать антибиотики ровно столько дней, сколько сказал врач. Если остановиться раньше, часть бактерий может выжить и снова вызвать болезнь.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полезное лекарство, но только по назначению врача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тепло, время и отсутствие холодильника помогают бактериям быстро размножаться.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едой при неправильном хранении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науке и технологиях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помогают делать йогурт, кефир и сыр. Без них многие любимые продукты не получили бы свой знакомый вкус и нежную текстуру.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бактерии, чтобы получать некоторые лекарства и другие нужные вещества. Эти крошечные помощники работают как маленькие природные мастерские.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специальных системах бактерии помогают разбирать загрязнения в воде и отходах. Так они делают важную работу, которую трудно выполнить без их участия.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участвуют в разложении отходов и возвращают вещества в круговорот природы. Благодаря этому меньше мусора остаётся без пользы, а материалы продолжают работать.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внутри нас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живёт очень много бактерий, и большинство из них не вредят. Наоборот, они помогают работать кишечнику и поддерживают порядок, словно маленькая дружная команда.
</a:t>
            </a:r>
            <a:endParaRPr lang="en-US" sz="117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любители приключений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умеют жить в горячих источниках, солёной воде и очень сухих местах. Им не страшны условия, в которых многие другие живые существа быстро сдались бы.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ожидание лучших дней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бактерии, которые могут долго пережидать трудное время, почти как сонные малыши под одеялом. Когда условия становятся подходящими, они снова начинают расти и делиться.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бактериях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бактерий есть полезные и вредные виды. Одни помогают природе, человеку и пище, а другие могут вызывать болезни, если попасть в организм.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 — один из самых простых способов защититься от вредных бактерий. Оно помогает смыть микробы после улицы, игры и еды.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еда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свежая пища и аккуратность на кухне уменьшают шанс заболеть. Бактериям труднее попасть в организм, если всё хранится и готовится правильно.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нельзя принимать без назначения врача. Если использовать их неправильно, бактерии могут стать стойкими, а лечить такую болезнь гораздо сложнее.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маленькие, но очень важные жители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рядом с нами каждый день, хотя увидеть их можно только под микроскопом. Они приносят пользу, иногда вредят, а знания о них помогают беречь здоровье и природу.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2026-05-25T23:32:54Z</dcterms:created>
  <dcterms:modified xsi:type="dcterms:W3CDTF">2026-05-25T23:32:54Z</dcterms:modified>
</cp:coreProperties>
</file>