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пищи, который дает телу энергию, рост и силы.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6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путь пищи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начинается во рту и проходит длинный путь по нескольким органам. На каждом этапе пища меняется, а печень, желчный пузырь и поджелудочная железа помогают завершить обработку.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первого укуса до желудка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пища попадает в рот, где ее дробят зубы и смачивает слюна. Затем глотка и пищевод быстро и слаженно направляют пищевой комок дальше, к желудку.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путь к всасыванию
</a:t>
            </a:r>
            <a:pPr algn="l" indent="0" marL="0">
              <a:lnSpc>
                <a:spcPct val="90000"/>
              </a:lnSpc>
              <a:buNone/>
            </a:pPr>
            <a:r>
              <a:rPr lang="en-US" sz="49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желудке пища перемешивается и становится густой кашицей. После этого она небольшими порциями переходит в тонкий кишечник, где из нее извлекаются нужные вещества и вода.
</a:t>
            </a:r>
            <a:endParaRPr lang="en-US" sz="1185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в организме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216" y="1884065"/>
            <a:ext cx="2000830" cy="25357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полость: первый этап
</a:t>
            </a:r>
            <a:endParaRPr lang="en-US" sz="2707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начинают работу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измельчают пищу на более мелкие кусочки, чтобы ее было легче проглотить и переварить. Чем лучше пережевывание, тем проще желудку и кишечнику продолжить работу.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запускает переваривание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смачивает пищу и помогает образовать мягкий комок. В ней есть вещества, которые начинают расщеплять крахмал еще до того, как еда попадет дальше.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собирает комок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перемешивает пищу, подталкивает ее к глотанию и собирает в удобный пищевой комок. Без его точных движений процесс был бы намного медленнее и труднее.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и пищевод: транспорт пищи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пищевой комок проходит через верхние отделы пищеварительного тракта.
</a:t>
            </a:r>
            <a:endParaRPr lang="en-US" sz="26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8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Желудок: перемешивание и обработка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работа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работает как сильный мышечный мешок: он сжимает и перемешивает пищу. Благодаря этому еда превращается в более однородную массу, удобную для дальнейшего переваривания.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расщепления белков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желудка начинают расщепление белков. При этом не вся пища переваривается сразу: процесс идет постепенно, пока содержимое не станет густой кашицей.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кислотой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Соляная кислота создает кислую среду и помогает уничтожать многие микробы, попавшие с пищей. Она также подготавливает условия для работы желудочных ферментов.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Порционный выход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желудка выходит в кишечник небольшими порциями. Такой порядок нужен, чтобы тонкий кишечник успевал обрабатывать пищу без перегрузки.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66" y="3171554"/>
            <a:ext cx="4125338" cy="14221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кишечник: главное всасывание
</a:t>
            </a:r>
            <a:endParaRPr lang="en-US" sz="2218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8" dirty="0"/>
          </a:p>
        </p:txBody>
      </p:sp>
      <p:sp>
        <p:nvSpPr>
          <p:cNvPr id="12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переваривания
</a:t>
            </a:r>
            <a:pPr algn="l" indent="0" marL="0">
              <a:lnSpc>
                <a:spcPct val="90000"/>
              </a:lnSpc>
              <a:buNone/>
            </a:pPr>
            <a:r>
              <a:rPr lang="en-US" sz="49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9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тонком кишечнике пища заканчивает распад на простые вещества. Здесь работают соки и ферменты, которые доводят переваривание до состояния, удобного для всасывания.
</a:t>
            </a:r>
            <a:endParaRPr lang="en-US" sz="1098" dirty="0"/>
          </a:p>
        </p:txBody>
      </p:sp>
      <p:sp>
        <p:nvSpPr>
          <p:cNvPr id="13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 усиливают всасывание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Стенка кишечника имеет множество ворсинок. Они резко увеличивают площадь поверхности, поэтому питательные вещества быстрее переходят в кровь и лимфу.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для клеток
</a:t>
            </a:r>
            <a:pPr algn="l" indent="0" marL="0">
              <a:lnSpc>
                <a:spcPct val="90000"/>
              </a:lnSpc>
              <a:buNone/>
            </a:pPr>
            <a:r>
              <a:rPr lang="en-US" sz="48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8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стенку кишечника в организм поступают глюкоза, аминокислоты и другие нужные вещества. Затем они разносятся к клеткам, где идут на энергию, рост и восстановление.
</a:t>
            </a:r>
            <a:endParaRPr lang="en-US" sz="10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8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кишечник: вода и стул
</a:t>
            </a:r>
            <a:endParaRPr lang="en-US" sz="2634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кишечник: вода и стул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воды и солей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 забирает обратно воду, чтобы организм не терял ее слишком много. Вместе с водой всасываются и некоторые соли, важные для работы клеток.
</a:t>
            </a:r>
            <a:endParaRPr lang="en-US" sz="947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Уплотнение остатков
</a:t>
            </a:r>
            <a:pPr algn="l" indent="0" marL="0">
              <a:lnSpc>
                <a:spcPct val="90000"/>
              </a:lnSpc>
              <a:buNone/>
            </a:pPr>
            <a:r>
              <a:rPr lang="en-US" sz="37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движения содержимое становится плотнее. Так формируется кал — остатки пищи, которые организм больше не может использовать.
</a:t>
            </a:r>
            <a:endParaRPr lang="en-US" sz="1032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микробов
</a:t>
            </a:r>
            <a:pPr algn="l" indent="0" marL="0">
              <a:lnSpc>
                <a:spcPct val="90000"/>
              </a:lnSpc>
              <a:buNone/>
            </a:pPr>
            <a:r>
              <a:rPr lang="en-US" sz="38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8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полезные бактерии. Они участвуют в переработке части веществ и помогают поддерживать нормальную среду в кишечнике.
</a:t>
            </a:r>
            <a:endParaRPr lang="en-US" sz="1062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здоровья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толстый кишечник работает плохо, в организме быстрее нарушается водный баланс. Поэтому ему нужна достаточная вода и нормальный режим питания.
</a:t>
            </a:r>
            <a:endParaRPr lang="en-US" sz="9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кишка временно хранит кал, когда он уже готов к выведению. Это позволяет организму выбрать подходящий момент для опорожнения.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Опорожнение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расслабления нужных мышц кал выводится наружу. Так завершается весь путь пищи через пищеварительный тракт.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к действию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кишечник наполняется, нервная система посылает сигналы, и возникает позыв. Мышцы начинают готовиться к выведению содержимого.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8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кишка: завершение пути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Органы-помощники пищеварения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 желчь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непрерывно образует желчь. Она не переваривает жиры сама, а помогает разбивать их на мелкие капли, чтобы ферменты могли действовать эффективнее.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выделяет сок с ферментами для расщепления белков, жиров и углеводов. Это один из главных органов, без которых полноценное пищеварение невозможно.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Желчный пузырь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Желчный пузырь накапливает желчь и выделяет ее, когда в кишечник попадает жирная пища. Так организм использует ее ровно тогда, когда она нужна.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пищеварения
</a:t>
            </a:r>
            <a:endParaRPr lang="en-US" sz="2622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8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 показывает, что пищеварение идет и через физическую обработку пищи, и через ее химическое расщепление.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пищеварение подготавливает пищу к дальнейшей обработке, а химическое превращает ее в вещества, которые организм может всосать и использовать.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о пищеварительной системе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5404" y="3327084"/>
            <a:ext cx="398213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Ускоряют процессы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реакции, которые без них шли бы слишком медленно. Они работают избирательно: один фермент помогает расщеплять крахмал, другой — белки или жиры.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выборочно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действует только на «свой» вид вещества. Поэтому для переваривания пищи нужна целая система ферментов, а не один универсальный помощник.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Разрезают молекулы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можно сравнить с очень точными «ножницами». Они разрезают крупные молекулы пищи на более мелкие части, которые организм способен усвоить.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для жизни
</a:t>
            </a:r>
            <a:pPr algn="l" indent="0" marL="0">
              <a:lnSpc>
                <a:spcPct val="90000"/>
              </a:lnSpc>
              <a:buNone/>
            </a:pPr>
            <a:r>
              <a:rPr lang="en-US" sz="68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ферментов пищеварение было бы слишком медленным и неэффективным. Именно они делают возможным быстрое получение энергии и строительных веществ из еды.
</a:t>
            </a:r>
            <a:endParaRPr lang="en-US" sz="1367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8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ферментов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820141" y="1572327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Кислая среда желудка
</a:t>
            </a:r>
            <a:pPr algn="l" indent="0" marL="0">
              <a:lnSpc>
                <a:spcPct val="90000"/>
              </a:lnSpc>
              <a:buNone/>
            </a:pPr>
            <a:r>
              <a:rPr lang="en-US" sz="49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Желудочный сок содержит соляную кислоту и ферменты, поэтому среда здесь кислая. Это помогает перевариванию белков и сдерживает многие микробы.
</a:t>
            </a:r>
            <a:endParaRPr lang="en-US" sz="1196" dirty="0"/>
          </a:p>
        </p:txBody>
      </p:sp>
      <p:sp>
        <p:nvSpPr>
          <p:cNvPr id="9" name="Text 2"/>
          <p:cNvSpPr txBox="1"/>
          <p:nvPr/>
        </p:nvSpPr>
        <p:spPr>
          <a:xfrm>
            <a:off x="4047807" y="1572327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кишечник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желудка пища попадает в кишечник, где условия становятся мягче. Здесь ферменты работают иначе и завершают расщепление веществ.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64256" y="3145933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Нужный уровень pH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фермента важна своя кислотность. Если среда слишком кислая или, наоборот, недостаточно кислая, его работа заметно ухудшается.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91923" y="3145933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температуры
</a:t>
            </a:r>
            <a:pPr algn="l" indent="0" marL="0">
              <a:lnSpc>
                <a:spcPct val="90000"/>
              </a:lnSpc>
              <a:buNone/>
            </a:pPr>
            <a:r>
              <a:rPr lang="en-US" sz="46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Нормальная температура тела тоже необходима. При переохлаждении или сильном перегреве ферменты работают медленнее, и пищеварение становится менее эффективным.
</a:t>
            </a:r>
            <a:endParaRPr lang="en-US" sz="1114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при которых ферменты работают лучше всего
</a:t>
            </a:r>
            <a:endParaRPr lang="en-US" sz="23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75" y="3118319"/>
            <a:ext cx="5673609" cy="1368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кишечника к клеткам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8" dirty="0"/>
          </a:p>
        </p:txBody>
      </p:sp>
      <p:sp>
        <p:nvSpPr>
          <p:cNvPr id="13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Всасывание в кишечнике
</a:t>
            </a:r>
            <a:pPr algn="l" indent="0" marL="0">
              <a:lnSpc>
                <a:spcPct val="90000"/>
              </a:lnSpc>
              <a:buNone/>
            </a:pPr>
            <a:r>
              <a:rPr lang="en-US" sz="36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7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питательные вещества должны пройти через стенку тонкого кишечника. Именно здесь происходит основное всасывание, потому что поверхность кишечника сильно увеличена ворсинками.
</a:t>
            </a:r>
            <a:endParaRPr lang="en-US" sz="905" dirty="0"/>
          </a:p>
        </p:txBody>
      </p:sp>
      <p:sp>
        <p:nvSpPr>
          <p:cNvPr id="14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Переход в кровь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Глюкоза, аминокислоты и многие другие вещества попадают в кровь. Кровеносные сосуды быстро разносят их по организму, чтобы клетки получили питание.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Особый путь жиров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всасываются иначе: им помогает лимфатическая система. Лимфа переносит их дальше, прежде чем они попадут в общий кровоток.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20090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Доставка к клеткам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вещества доставляются к тканям и клеткам. Там они используются для энергии, роста, восстановления и постоянной работы органов.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8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микробиота важна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микробиота важна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остатков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помогают перерабатывать часть непереваренных остатков пищи. Благодаря этому кишечник получает дополнительную поддержку, а обмен веществ становится более устойчивым.
</a:t>
            </a:r>
            <a:endParaRPr lang="en-US" sz="947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защита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Микробиота занимает место и частично мешает вредным микробам размножаться. Это помогает кишечнику лучше защищаться от нежелательных бактерий и нарушений.
</a:t>
            </a:r>
            <a:endParaRPr lang="en-US" sz="947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работу ЖКТ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микробиоты влияет на работу кишечника и общее самочувствие. Если баланс меняется, пищеварение может стать менее стабильным и более чувствительным.
</a:t>
            </a:r>
            <a:endParaRPr lang="en-US" sz="947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питания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Разнообразная еда и клетчатка помогают полезным бактериям сохраняться. Овощи, фрукты, крупы и другие продукты с волокнами поддерживают их активность.
</a:t>
            </a:r>
            <a:endParaRPr lang="en-US" sz="9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управления пищеварением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рефлексы и гормоны включают выделение соков и работу мышц пищеварительного тракта.
</a:t>
            </a:r>
            <a:endParaRPr lang="en-US" sz="26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Симптомы, которые нельзя игнорировать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Изжога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Изжога часто появляется после тяжелой, жирной или слишком большой порции еды. Она связана с раздражением пищевода и особенно заметна после еды или при наклоне.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в животе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в животе может быть кратковременной, но иногда указывает на проблему, которая требует внимания. Если боль сильная, повторяется или мешает обычной жизни, нужно сказать взрослым.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стула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Запор и диарея нередко связаны с тем, что режим питания нарушен, воды мало, а еда слишком однообразная. Стресс тоже может повлиять на работу кишечника.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появляются рвота, кровь, высокая температура или симптомы долго не проходят, нельзя ждать. В такой ситуации нужен взрослый и осмотр врача.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 для здоровья ЖКТ
</a:t>
            </a:r>
            <a:endParaRPr lang="en-US" sz="2218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8" dirty="0"/>
          </a:p>
        </p:txBody>
      </p:sp>
      <p:sp>
        <p:nvSpPr>
          <p:cNvPr id="11" name="Text 2"/>
          <p:cNvSpPr txBox="1"/>
          <p:nvPr/>
        </p:nvSpPr>
        <p:spPr>
          <a:xfrm>
            <a:off x="525175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Регулярный режим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Старайтесь есть примерно в одно и то же время. Регулярный режим помогает желудку и кишечнику работать спокойнее, без лишней нагрузки и резких «сбоев».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230227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Достаточно жидкости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Пейте достаточно воды в течение дня. Вода нужна для нормального переваривания пищи, формирования мягкого стула и правильной работы кишечника.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52255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Клетчатка каждый день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Добавляйте в рацион овощи, фрукты и продукты с клетчаткой. Они помогают движению пищи по кишечнику и поддерживают полезные бактерии.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652587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Меньше перегрузки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Старайтесь не заменять еду постоянными перекусами, сладкими напитками и фастфудом. Такая привычка перегружает пищеварительную систему и ухудшает самочувствие.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343781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Движение и сон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Двигайтесь и высыпайтесь. Физическая активность и хороший сон помогают кишечнику работать ритмично и поддерживают общее здоровье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8" dirty="0"/>
          </a:p>
        </p:txBody>
      </p:sp>
      <p:sp>
        <p:nvSpPr>
          <p:cNvPr id="9" name="Text 1"/>
          <p:cNvSpPr txBox="1"/>
          <p:nvPr/>
        </p:nvSpPr>
        <p:spPr>
          <a:xfrm>
            <a:off x="581486" y="3222710"/>
            <a:ext cx="135511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рту
</a:t>
            </a:r>
            <a:pPr algn="l" indent="0" marL="0">
              <a:lnSpc>
                <a:spcPct val="90000"/>
              </a:lnSpc>
              <a:buNone/>
            </a:pPr>
            <a:r>
              <a:rPr lang="en-US" sz="46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Жевание измельчает хлеб и сыр, а слюна смачивает пищу и начинает расщеплять крахмал. Так во рту образуется удобный для глотания пищевой комок.
</a:t>
            </a:r>
            <a:endParaRPr lang="en-US" sz="1109" dirty="0"/>
          </a:p>
        </p:txBody>
      </p:sp>
      <p:sp>
        <p:nvSpPr>
          <p:cNvPr id="10" name="Text 2"/>
          <p:cNvSpPr txBox="1"/>
          <p:nvPr/>
        </p:nvSpPr>
        <p:spPr>
          <a:xfrm>
            <a:off x="2291233" y="2662271"/>
            <a:ext cx="135511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пищеводу
</a:t>
            </a:r>
            <a:pPr algn="l" indent="0" marL="0">
              <a:lnSpc>
                <a:spcPct val="90000"/>
              </a:lnSpc>
              <a:buNone/>
            </a:pPr>
            <a:r>
              <a:rPr lang="en-US" sz="46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глотку и пищевод комок быстро продвигается вниз. Перистальтика помогает ему двигаться автоматически, даже если человек лежит или наклоняется.
</a:t>
            </a:r>
            <a:endParaRPr lang="en-US" sz="1109" dirty="0"/>
          </a:p>
        </p:txBody>
      </p:sp>
      <p:sp>
        <p:nvSpPr>
          <p:cNvPr id="11" name="Text 3"/>
          <p:cNvSpPr txBox="1"/>
          <p:nvPr/>
        </p:nvSpPr>
        <p:spPr>
          <a:xfrm>
            <a:off x="4062003" y="2610652"/>
            <a:ext cx="135511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желудке
</a:t>
            </a:r>
            <a:pPr algn="l" indent="0" marL="0">
              <a:lnSpc>
                <a:spcPct val="90000"/>
              </a:lnSpc>
              <a:buNone/>
            </a:pPr>
            <a:r>
              <a:rPr lang="en-US" sz="47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желудке перекус перемешивается с соком и становится более мягкой пищевой массой. Здесь начинается заметная обработка белков.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5932507" y="2876123"/>
            <a:ext cx="135511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тонком кишечнике
</a:t>
            </a:r>
            <a:pPr algn="l" indent="0" marL="0">
              <a:lnSpc>
                <a:spcPct val="90000"/>
              </a:lnSpc>
              <a:buNone/>
            </a:pPr>
            <a:r>
              <a:rPr lang="en-US" sz="45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тонком кишечнике завершается расщепление жиров и белков. Полученные вещества всасываются через стенку кишечника и попадают в кровь.
</a:t>
            </a:r>
            <a:endParaRPr lang="en-US" sz="1080" dirty="0"/>
          </a:p>
        </p:txBody>
      </p:sp>
      <p:sp>
        <p:nvSpPr>
          <p:cNvPr id="13" name="Text 5"/>
          <p:cNvSpPr txBox="1"/>
          <p:nvPr/>
        </p:nvSpPr>
        <p:spPr>
          <a:xfrm>
            <a:off x="7512796" y="3355445"/>
            <a:ext cx="135511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толстом кишечнике
</a:t>
            </a:r>
            <a:pPr algn="l" indent="0" marL="0">
              <a:lnSpc>
                <a:spcPct val="90000"/>
              </a:lnSpc>
              <a:buNone/>
            </a:pPr>
            <a:r>
              <a:rPr lang="en-US" sz="45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Оставшиеся непереваренные части переходят в толстый кишечник. Там из них удаляется вода, и остатки постепенно превращаются в кал.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обрабатывает бутерброд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 — это длинная и точная работа всего организма: от рта до прямой кишки. Если понимать этот путь и заботиться о питании, легче сохранить здоровье и хорошее самочувствие.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2026-07-25T17:15:53Z</dcterms:created>
  <dcterms:modified xsi:type="dcterms:W3CDTF">2026-07-25T17:15:53Z</dcterms:modified>
</cp:coreProperties>
</file>