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нашей страны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объединяет множество народов, языков и традиций. 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России живут разные народы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России живут разные народы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очень велика и раскинулась через разные природные зоны. В лесах, степях, горах, тундре и у морей люди по-разному жили, работали и создавали свои обычаи, которые сохранились до наших дней.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Русские: самый многочисленный народ страны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матрёшка и самовар давно стали узнаваемыми образами русской культуры. Они напоминают о красоте природы, домашнем уюте и уважении к простым, но важным вещам.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семьях любят собираться вместе, угощать гостей хлебом-солью и отмечать праздники всей роднёй. Особое значение придают доброму слову, щедрости и уважению к старшим.
</a:t>
            </a:r>
            <a:endParaRPr lang="en-US" sz="1201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Хороводы, сказки и песни передаются из поколения в поколение. Они помогают детям узнавать характер народа, учат добру, смелости и умению дружить.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используют в разных регионах России. Он помогает людям понимать друг друга, учиться, работать вместе и чувствовать себя частью одной большой страны.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Татары: язык, Сабантуй и вкусные угощения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Сабантуй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Сабантуй — один из самых известных татарских праздников. На нём проходят игры, состязания и весёлые встречи с друзьями и родными. Праздник напоминает о труде, силе и умении радоваться общему успеху.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 угощения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Татарская одежда часто украшена красивыми узорами, а на праздничном столе можно увидеть чак-чак и эчпочмак. Эти блюда любят не только за вкус, но и за домашнее тепло, которое они создают.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татарской культуре важны аккуратность, трудолюбие и уважение к семье. Детей с ранних лет учат быть вежливыми, помогать старшим и беречь добрые отношения между близкими.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Урал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Башкиры живут в районах Южного Урала, где рядом есть горы, леса и просторные луга. Природа здесь щедрая, а жизнь людей издавна была тесно связана с ней.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курая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Курай — любимый народный инструмент башкир. Его мягкий звук часто сопровождает песни о родной земле, труде и красоте природы, поэтому его узнают с первых нот.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башкир были развиты пчеловодство, скотоводство и ремёсла. Люди умели заботиться о хозяйстве, работать дружно и бережно использовать дары природы.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Сладкая гордость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Башкирский мёд славится далеко за пределами республики. Его ценят за вкус и качество, а ещё он напоминает о старинном умении башкир беречь леса и пасеки.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Башкиры: Урал, курай и башкирский мёд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Чуваши: белый костюм и красная вышивка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Чуваши: белый костюм и красная вышивка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Старших в семье слушают с вниманием и почтением. Такой обычай делает семейную жизнь спокойной и дружной, а детям помогает учиться у опытных родных.
</a:t>
            </a:r>
            <a:endParaRPr lang="en-US" sz="133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чувашской культуре высоко ценят труд, аккуратность и порядок в делах. Эти качества помогают людям заботиться о доме, семье и добрых отношениях между поколениями.
</a:t>
            </a:r>
            <a:endParaRPr lang="en-US" sz="1309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Чувашский язык помогает сохранять сказки, песни и семейные истории. Благодаря ему дети узнают, как жили их предки и какие слова бережно передавались в семье.
</a:t>
            </a:r>
            <a:endParaRPr lang="en-US" sz="1334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Чувашская национальная одежда часто выглядит светлой и нарядной. Белый цвет, красная вышивка и аккуратные узоры делают костюм особенно запоминающимся и праздничным.
</a:t>
            </a:r>
            <a:endParaRPr lang="en-US" sz="12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Якуты: холодный север и летний праздник Ысыах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морозы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Якутии зима длится долго, и морозы бывают очень сильными. Поэтому люди умеют хорошо утеплять дома и одежду, чтобы сохранять тепло даже в самый холодный день.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Якуты разводят лошадей и коров, приспосабливая хозяйство к суровой природе. В северных условиях особенно важны забота, терпение и умение жить в согласии с окружающим миром.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Ысыах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якуты отмечают Ысыах — праздник солнца, природы и обновления. На нём собираются семьи и друзья, звучат песни, проходят обряды и все радуются приходу тёплых дней.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Тувинцы: горы, степи и горловое пение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Тувинцы живут в Республике Тыва, где рядом соседствуют горы и степи. Такая природа учит человека быть внимательным, выносливым и бережным к каждому уголку земли.
</a:t>
            </a:r>
            <a:endParaRPr lang="en-US" sz="1215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Горловое пение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Тувинское горловое пение известно своим необычным звучанием. Оно передаёт силу природы, ветер степей и величие гор, поэтому его часто слушают с особым интересом.
</a:t>
            </a:r>
            <a:endParaRPr lang="en-US" sz="1215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Кочевой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Издавна у тувинцев были важны скотоводство и кочевой образ жизни. Люди заботились о стадах, переходили с места на место и берегли семейные традиции.
</a:t>
            </a:r>
            <a:endParaRPr lang="en-US" sz="1215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сказания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и сказаниях тувинцев часто звучит любовь к родной земле. Они помогают помнить историю народа и передавать детям уважение к природе.
</a:t>
            </a:r>
            <a:endParaRPr lang="en-US" sz="121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Буряты: Байкал, юрты и уважение к старшим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Буряты живут рядом с Байкалом и в степных районах Сибири. Природа этих мест спокойная и величественная, поэтому она часто становится важной частью культуры и образа жизни.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Юрты и быт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жилище бурят — юрта. Она удобна для жизни в степи и помогает сохранять тепло, а её устройство показывает, как люди приспосабливались к природе.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бурятских семьях особенно почитают старших. К их советам прислушиваются, о них заботятся и стараются сохранить мир и согласие между родственниками.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чай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бурятской кухне часто встречаются мясные и молочные блюда, а также чай. Такая еда помогает поддерживать силы и хорошо подходит для жизни в прохладных краях.
</a:t>
            </a:r>
            <a:endParaRPr lang="en-US" sz="12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Кавказа: гостеприимство, танцы и честь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Кавказе гостя встречают особенно тепло и с уважением. Для многих народов важно быть хлебосольными, ведь добрый приём показывает честь семьи и её открытое сердце.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танцы отличаются энергией, красотой движений и чётким ритмом. Музыка и праздничные костюмы делают выступления яркими, а зрители часто смотрят их с восхищением.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ценятся труд, смелость, честность и взаимная помощь. Эти качества помогают людям жить рядом, поддерживать друг друга и беречь семейные и дружеские связи.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тундре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Ненцы, ханты и манси живут там, где зима длинная, а лето короткое. Люди подстраивают быт под северную природу и берегут каждый тёплый день, как маленький праздник.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занятиями были оленеводство, рыбалка и охота. Эти дела помогали кормить семью и сохранять связь с природой, потому что в тундре нельзя брать больше, чем нужно.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 и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суровом климате особенно важны меховая одежда, нарты и переносные жилища. Они помогают быстро переезжать, не мёрзнуть и быть готовыми к переменам погоды.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народы умеют жить рядом с природой осторожно и разумно. Они хорошо знают повадки животных, ориентируются в тундре и стараются не нарушать её хрупкое равновесие.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Ненцы и другие северные народы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46945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36438"/>
            <a:ext cx="236400" cy="210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46945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народов России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голосов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нашей стране звучат сотни языков и говоров. Каждый из них помогает людям разговаривать дома, вспоминать предков и чувствовать себя частью своего народа.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хранит сказки, пословицы, песни и семейные истории. Если язык живёт, то вместе с ним живут и добрые воспоминания, как в надёжном сундуке.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слышат родной язык в семье, а потом знакомятся с ним в школе. Так они учатся понимать и беречь культуру своего народа.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людям из разных регионов понимать друг друга. А национальные языки делают Россию особенно богатой, потому что в ней звучит много разных и красивых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народов России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торжества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часто начинаются дома: за общим столом, с угощением, добрыми словами и подарками. Так дети учатся радоваться вместе и помнить традиции семьи.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Сабантуе, Ысыахе и других праздниках проходят игры, песни, танцы и весёлые состязания. Люди надевают красивые костюмы и встречают друзей без спешки.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помогают сохранять обычаи, знакомить детей с культурой народа и укреплять дружбу. После них остаются хорошие воспоминания и желание встретиться снова.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одежда и орнаменты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одежда и орнаменты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узнаваемый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костюму можно узнать особенности народа, его вкус и традиции. Иногда один узор говорит о культуре больше, чем длинный рассказ, — почти как тайный знак.
</a:t>
            </a:r>
            <a:endParaRPr lang="en-US" sz="133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орнамента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часто повторяют солнце, растения, птиц и звёзды. Эти знаки украшали одежду, головные уборы и предметы быта, словно маленькие рассказы без слов.
</a:t>
            </a:r>
            <a:endParaRPr lang="en-US" sz="133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 и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костюмах есть вышивка, яркие ткани и аккуратные узоры. Люди старались сделать одежду не только удобной, но и красивой на праздник.
</a:t>
            </a:r>
            <a:endParaRPr lang="en-US" sz="1334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одежда рассказывает, где жил народ и какая там была погода. В тёплых краях костюмы легче, а в холодных — плотнее и теплее.
</a:t>
            </a:r>
            <a:endParaRPr lang="en-US" sz="13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народов России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который встречает гостей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народов хлеб считается знаком достатка и уважения. Его подают с солью, пирогами или горячим чаем, а запах свежей выпечки сразу собирает всех к столу. Кажется, даже каша в такой компании становится веселее.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обед для холодного дня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любят сытные блюда, которые помогают согреться после долгой прогулки. Рыба, мясо, молочные продукты и горячий чай здесь особенно кстати, потому что мороз не дремлет и любит щипать за нос.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рецепты юга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южных районах часто готовят блюда из теста, зелени и овощей. У каждой семьи есть свой любимый рецепт, который передают из поколения в поколение, как кулинарное сокровище.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737" y="1088225"/>
            <a:ext cx="262500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39861"/>
            <a:ext cx="263100" cy="2104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677" y="3976665"/>
            <a:ext cx="229688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танцы и сказки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мелодии сразу создают настроение: то спокойное, то весёлое, то торжественное. Они помогают понять, как люди жили, трудились и радовались в разные времена.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звучат курай, бубен, свирель и другие инструменты. Их музыка собирает людей вместе и делает праздник шумным, но приятным, как дружный улей.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Танцы, хороводы и пляски показывают силу, ловкость и единство людей. В них часто есть красивые шаги, повороты и общий ритм, который легко подхватить.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с добрым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сказках добро, смелость и честность почти всегда побеждают. Такие истории учат детей отличать хорошее от плохого и верить, что справедливость сильнее хитрости.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народов в одном классе и в одной стране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Разные, но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классе могут сидеть дети из разных семей и народов. У них могут быть разные фамилии, обычаи и любимые блюда, но вместе им интересно учиться и играть.
</a:t>
            </a:r>
            <a:endParaRPr lang="en-US" sz="1215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уважает чужую культуру, слушает спокойно и задаёт добрые вопросы, разговор становится приятнее. Так даже незнакомые традиции перестают казаться загадкой.
</a:t>
            </a:r>
            <a:endParaRPr lang="en-US" sz="1215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проекты, праздники, игры и помощь друг другу объединяют сильнее, чем спор. Когда ребята делают что-то полезное вместе, они быстрее становятся настоящей командой.
</a:t>
            </a:r>
            <a:endParaRPr lang="en-US" sz="1215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дети живут в одной большой стране, поэтому важно чувствовать себя соседями и друзьями. Умение понимать друг друга помогает сохранять мир, доверие и хорошее настроение.
</a:t>
            </a:r>
            <a:endParaRPr lang="en-US" sz="12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люди разных народов России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без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известных писателей, учёных, артистов и спортсменов есть представители разных народов России. Их успехи показывают, что талант может раскрыться у каждого, если трудиться.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достижения редко появляются сами собой. За ними стоят терпение, настойчивость и желание учиться, а эти качества важны для людей любых национальностей.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разных культур вместе строят, исследуют, выступают и побеждают, страна становится сильнее. Такие примеры учат уважать не только победу, но и труд.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сотрудничества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России много примеров, когда люди с разными корнями работали рядом и помогали друг другу. Именно поэтому общие успехи так радуют и вдохновляют.
</a:t>
            </a:r>
            <a:endParaRPr lang="en-US" sz="12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сохраняется дружба народов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семья, школа и совместные дела помогают людям узнавать традиции друг друга и жить в согласии.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культур — одна страна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 разные по языку, одежде и обычаям, но вместе они создают богатую и красивую страну. Если уважать традиции друг друга, жить рядом становится легко и радостно.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2026-05-26T02:40:28Z</dcterms:created>
  <dcterms:modified xsi:type="dcterms:W3CDTF">2026-05-26T02:40:28Z</dcterms:modified>
</cp:coreProperties>
</file>