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41550" y="1062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вещества и смеси: основное понятие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вещества содержат один тип частиц, смеси состоят из разных веществ.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понимания состава веществ в истории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использовали смеси для пищи и строительства. Методы разделения появились с фильтрации и нагрева, а наука о веществах получила развитие с XVII века, сформировав классификацию чистых веществ и смесей к XIX веку.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чистое вещество: определение и ключевые свойства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вещество состоит из частиц одного типа — атомов или молекул, однородных по составу и структуре.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обладает постоянными физическими свойствами — например, стабильной температурой плавления, цветом и плотностью.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дистиллированную воду, кислород, золото и сахар, широко используемые в науке и повседневной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структура чистых веществ
</a:t>
            </a:r>
            <a:endParaRPr lang="en-US" sz="3188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воды, одинаковые по всем параметрам
</a:t>
            </a:r>
            <a:endParaRPr lang="en-US" sz="1321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воды (H2O) имеют одинаковый химический состав и структуру. Их постоянство обеспечивает однородность и предсказуемые свойства жидкости в различных условиях.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Кристаллические решётки кристаллов соли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Поваренная соль образует кристаллы с регулярной структурой — ионные частицы расположены в строгом порядке, что придаёт веществу стабильность и характерные физические свойства.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глюкозы в кристаллическом состоянии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— пример органического соединения с упорядоченным расположением молекул в кристалле, отражающем её чистый состав и свойства.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чистых веществ: элементы и соединения
</a:t>
            </a:r>
            <a:endParaRPr lang="en-US" sz="2849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состоят из атомов одного сорта, например, золото (Au) и кислород (O2), каждый имеет уникальные свойства.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Соединения включают атомы разных элементов, связанных химически, как вода (H2O) и углекислый газ (CO2).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— простые вещества с постоянным составом, важны для создания соединений в природе и технике.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Соединения служат основой для биологических процессов и промышленного производства, например, поваренная соль (NaCl).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2684" y="1533950"/>
            <a:ext cx="184181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444" y="3261000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Смеси: строение и примеры вокруг нас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смеси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— смесь газов с разным составом и постоянным обновлением, где каждый компонент сохраняет свои свойства.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смеси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гранит — это многокомпонентные смеси с разнообразием минералов и органических веществ.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Жидкие смеси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 соки состоят из растворённых веществ и эмульсий, образующих однородные или неоднородные смеси.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свойств веществ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смесях каждый компонент сохраняет свои физические и химические свойства, несмотря на совместное существование в составе.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Смеси в доме и природе наглядно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из-под крана — сложная жидкая смесь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Водопроводная вода содержит растворённые соли и газы, что делает её смесью с разнообразным химическим составом, важной для здоровья.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Салат — пример вкусной и полезной смеси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блюде смешиваются овощи с разными вкусовыми качествами и питательными веществами, создавая разнообразие текстур и цветов.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Атмосферный воздух — газовая смесь жизни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преимущественно из азота, кислорода и углекислого газа с включением водяного пара, поддерживая множество природных процессов.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672022"/>
            <a:ext cx="4133400" cy="21214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чистых веществ и смесей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выделяет основные различия в составе, свойствах и возможности изменения компонентов между чистыми веществами и смесями.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Смеси более разнообразны и распространены, в то время как чистые вещества имеют стабильные, изучаемые свойства.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 для 5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смеси: равномерное распределение компонентов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однородных смесях компоненты равномерно распределены по всему объёму, что делает состав видимо единообразным.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смешанных веществ неразличимы невооружённым глазом, создавая визуально однородный материал или раствор.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солёную воду, сахарный сироп и воздух — все гомогенные смеси с постоянным составом.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неоднородных смесях различимые компоненты можно наблюдать напрямую без дополнительного оборудования.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смеси состоят из частиц разного состава, структуры и цвета, что делает их визуально разнообразными.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Неоднородные смеси: видимые различия между компонентами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почва с органическими фрагментами, вода с взвешенными частицами песка или зерна салата.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также в природе и быту — гранит, суп с овощами, где компоненты чётко различимы.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получения смесей в домашних и лабораторных условиях
</a:t>
            </a:r>
            <a:endParaRPr lang="en-US" sz="2059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Приготовление салата: смешивание компонентов вручную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Приготовление салата — простой пример получения смеси. Овощи режут и смешивают руками, сохраняя вкусы и свойства каждого ингредиента. В этом процессе отдельные компоненты остаются видимыми и сохраняют свои свойства.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Растворение твёрдых веществ в жидкости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Растворение сахара в воде иллюстрирует создание смеси, где твёрдое вещество равномерно распределяется в жидкости. При этом сахар сохраняет химический состав, а смесь становится однородной.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Сплавление металлов для получения новых материалов
</a:t>
            </a:r>
            <a:endParaRPr lang="en-US" sz="1296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лабораториях металлы плавят вместе, образуя сплавы — твёрдые смеси с уникальными свойствами. Этот процесс позволяет создавать материалы с улучшенной прочностью и устойчивостью к коррозии.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смесей по физическому состоянию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смесей по состоянию вещества согласно учебным материалам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смесей в природных и искусственных системах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— это жизненно важная смесь газов, необходимых для дыхания всех живых организмов и поддержания биохимических процессов.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природных водоёмах содержит растворённые вещества, такие как соли и газы, обеспечивая среду для обитания водных организмов.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строительные материалы, включая бетон и металлические сплавы, представляют собой смеси, важные для экосистемы и промышленности.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разделения смесей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— отделение твёрдых частиц от жидкости, например, отделение песка от воды с помощью фильтра.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Выпаривание позволяет получить твёрдые вещества, например соль, путём испарения жидкости из раствора.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Дистилляция используется для получения чистой жидкости, например чистой воды, путём испарения и конденсации.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магнита позволяет отделять магнитные материалы, такие как железные опилки, из немагнитных частей смеси.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долю смесей приходится большая часть веществ в природе и быту, включая жидкости, воздух и почву.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распределение веществ в окружающей среде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подчёркивает важность знания о смесях для понимания окружающего мира и применения в различных сферах.
</a:t>
            </a:r>
            <a:endParaRPr lang="en-US" sz="12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методы определения чистоты веществ
</a:t>
            </a:r>
            <a:endParaRPr lang="en-US" sz="2467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проверка прозрачности и запаха воды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Очищенная вода остаётся прозрачной и без запаха в отличие от загрязнённой. Простой визуальный и обонятельный тест позволяют выявить примеси без сложного оборудования.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пламени на цвет свечения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вещества дают характерные цвета при нагревании в пламени — например, медный хлорид окрашивает пламя в зелёный цвет. Это помогает быстро выявить присутствие конкретных компонентов.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чистых веществ в различных сферах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чистые вещества служат основой для создания лекарств и питательных растворов, обеспечивая безопасность и эффективность лечения.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лабораториях анализируют только чистые вещества для получения достоверных и воспроизводимых результатов исследований.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пищевой промышленности используются чистые ингредиенты для производства качественных продуктов с гарантированным составом.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примесей в веществах и смесях
</a:t>
            </a:r>
            <a:endParaRPr lang="en-US" sz="3065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Загрязнённая вода и риск для здоровья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незначительные примеси в воде могут вызвать заболевания и ухудшить качество жизни. Контроль за её чистотой критически важен для здоровья.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примесей на свойства металлов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Примеси в железе и стали снижают прочность и долговечность конструкций. Ржавчина — видимый признак коррозии, вызванной нежелательными примесями.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обнаруженная в Антарктиде, обладает удивительно высокой степенью чистоты, близкой к идеальной по характеристикам.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сложная смесь воды, клеток, белков и солей, обеспечивающая жизнедеятельность организма и поддержание гомеостаза.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2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веществах и смесях
</a:t>
            </a:r>
            <a:endParaRPr lang="en-US" sz="3224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кислород применяют в космических миссиях для дыхания астронавтов, обеспечивая безопасность и здоровье в условиях невесомости.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Смеси широко используются в строительстве и технике, например, бетон и металлические сплавы обладают свойствами, отличными от чистых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4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чистых веществ и смесей в жизни и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3174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различий и свойств чистых веществ и смесей важно для развития науки, медицины и промышленности. Эти знания помогают сохранять здоровье и окружающую среду, открывая пути к новым технологиям.
</a:t>
            </a:r>
            <a:endParaRPr lang="en-US" sz="31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2026-05-08T09:05:30Z</dcterms:created>
  <dcterms:modified xsi:type="dcterms:W3CDTF">2026-05-08T09:05:30Z</dcterms:modified>
</cp:coreProperties>
</file>