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&amp; Health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питании, здоровье и привычках подростков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Food &amp; Health важно десятиклассникам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нужно уметь говорить о еде, сравнивать привычки, аргументировать выбор и обсуждать влияние рациона на самочувствие, учёбу и спорт на английском языке.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питания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освоить базовые слова: breakfast, lunch, dinner, snack. Они помогают описывать режим дня, говорить о регулярном питании и обсуждать, как часто подростки пропускают еду.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vegetables, fruit, whole grains, dairy products, protein, fats и carbohydrates. Эти слова нужны, чтобы объяснять состав рациона и называть источники энергии, клетчатки и витаминов.
</a:t>
            </a:r>
            <a:endParaRPr lang="en-US" sz="772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пищи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подходят пары healthy — unhealthy, fresh — processed, nutritious — empty calories. Такие антонимы позволяют точнее оценивать выбор продуктов и формулировать мнение без упрощения.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contain, to improve, to reduce, to choose, to avoid и to stay hydrated делают речь естественнее. С их помощью можно описывать советы, привычки и изменения в рационе.
</a:t>
            </a:r>
            <a:endParaRPr lang="en-US" sz="813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regular meals, skipped meals, keep fit и stay hydrated помогают связать питание с энергией, концентрацией, выносливостью и общим состоянием здоровья в повседневной жизни.
</a:t>
            </a:r>
            <a:endParaRPr lang="en-US" sz="7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обычно едят и пьют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обсудить не только продукты, но и привычные напитки: вода, чай, сок, газировка и энергетики.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более полезных продуктов ниже, чем у сладких и переработанных вариантов, поэтому важны осознанный выбор и баланс.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урока; доли условные, для иллюстрации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тарелке сразу заметна самая большая часть, заполненная овощами и фруктами. Такой выбор делает meal rich in nutrients и помогает поддерживать energy level without heaviness throughout the day.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тарелки — овощи и фрукты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показывает protein sources such as fish, eggs, beans or meat. Они serve as a source of energy recovery and help the body stay strong after study or exercise.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тарелки — белок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тарелки отведена под whole grains, which provide steady energy and fiber. Together with water and healthy fats, they complete a balanced meal with proper portion size.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тарелки — цельные злаки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Healthy Plate: сбалансированный приём пищи в картинке
</a:t>
            </a:r>
            <a:endParaRPr lang="en-US" sz="2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продуктов по пищевой ценности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calories, sugar, salt, protein и fiber в привычных перекусах.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с белком и клетчаткой дают более длительное насыщение, а сладкие перекусы быстро повышают энергию без стойкого эффекта.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пищевой ценности; данные для обучения, округлены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норма помогает объяснить, почему даже «обычные» напитки и десерты могут быстро превысить безопасный уровень добавленного сахара.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г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ориентир ВОЗ для максимального ежедневного потребления свободных сахаров для большинства людей.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Guideline: Sugars intake for adults and children, 2015
</a:t>
            </a:r>
            <a:endParaRPr lang="en-US" sz="32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жир и сильно переработанные продукты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упаковка и удобство часто идут вместе с более высоким содержанием соли и насыщенных жиров.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переработки, тем чаще продукт содержит больше соли и насыщенных жиров, поэтому домашняя еда обычно предпочтительнее.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 основе типичных значений пищевой ценности; цифры округлены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food affects a school day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влияния завтрака, перекусов и воды на самочувствие подростка в течение дня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16493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39555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33239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Vitamins and minerals important for teenagers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витамин D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работают вместе: кальций нужен для костей и зубов, а витамин D помогает его усвоению. Для подростков это особенно важно в период активного роста.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важно для переноса кислорода и профилактики усталости. Когда его не хватает, подростку труднее сохранять работоспособность, особенно при интенсивной учёбе и спорте.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поддерживает работу щитовидной железы, а значит, влияет на обмен веществ и общий темп развития. Его дефицит может отражаться на энергии и внимании.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помогает мышцам и нервной системе работать согласованно. Он особенно ценен при нагрузках, когда важно поддерживать выносливость, спокойствие и нормальное восстановление.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поддерживает иммунную систему и помогает организму справляться с сезонными нагрузками. Полезно использовать выражения be rich in и daily intake, описывая продукты.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725" y="1310269"/>
            <a:ext cx="2610900" cy="1629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read food labels in English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Serving size matters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смотрите на serving size: все цифры на упаковке относятся именно к этой порции. Если съесть две порции, количество калорий, сахара и соли автоматически удвоится.
</a:t>
            </a:r>
            <a:endParaRPr lang="en-US" sz="1146" dirty="0"/>
          </a:p>
        </p:txBody>
      </p:sp>
      <p:sp>
        <p:nvSpPr>
          <p:cNvPr id="14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Ингредиенты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ingredients показывает состав от большего к меньшему. Если сахар, сиропы или рафинированная мука стоят в начале, продукт вряд ли можно считать действительно полезным.
</a:t>
            </a:r>
            <a:endParaRPr lang="en-US" sz="1127" dirty="0"/>
          </a:p>
        </p:txBody>
      </p:sp>
      <p:sp>
        <p:nvSpPr>
          <p:cNvPr id="15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не всегда честен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natural, fitness, low-fat и sugar-free звучат привлекательно, но не заменяют анализ nutrition facts. Важно сравнивать фактическое содержание сахара, жира, соли и калорий.
</a:t>
            </a:r>
            <a:endParaRPr lang="en-US" sz="1127" dirty="0"/>
          </a:p>
        </p:txBody>
      </p:sp>
      <p:sp>
        <p:nvSpPr>
          <p:cNvPr id="16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сахар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этикетке сахар может называться glucose syrup, fructose syrup, maltose или dextrose. Такие названия помогают производителям разделять сахар на несколько пунктов и делать его менее заметным.
</a:t>
            </a:r>
            <a:endParaRPr lang="en-US" sz="1103" dirty="0"/>
          </a:p>
        </p:txBody>
      </p:sp>
      <p:sp>
        <p:nvSpPr>
          <p:cNvPr id="17" name="Text 6"/>
          <p:cNvSpPr txBox="1"/>
          <p:nvPr/>
        </p:nvSpPr>
        <p:spPr>
          <a:xfrm>
            <a:off x="6082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осознанного выбора полезно читать total fat, saturated fat, sugar и salt вместе, а не по отдельности. Так легче понять, насколько продукт подходит для ежедневного рациона.
</a:t>
            </a:r>
            <a:endParaRPr lang="en-US" sz="11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9032"/>
            <a:ext cx="4332300" cy="2070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замены в рационе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замены меняют пищевую ценность рациона и помогают сократить сахар, соль и лишние калории без строгих ограничений.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повседневные замены улучшают качество питания: уменьшают количество сахара и соли, повышают долю клетчатки и белка.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Food &amp; Health; обобщённые пищевые характеристики продуктов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physical activity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темы удобно использовать выражения to stay active, to maintain stamina, to recover, and to fuel the body. Они помогают говорить о спорте и питании точно и естественно.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тренировкой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физической нагрузкой лучше выбирать лёгкие продукты, которые быстро дают энергию: fruit, a sandwich or water. Такая еда помогает fuel the body without making you feel heavy.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 организму нужны protein and carbohydrates for recovery. Это поддерживает muscles, помогает restore energy and reduces the feeling of tiredness after training or a long school day.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 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is essential for thermoregulation and performance. Даже небольшое обезвоживание может reduce reaction speed, concentration and stamina, especially during lessons, exercise or hot weather.
</a:t>
            </a:r>
            <a:endParaRPr lang="en-US" sz="10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versus sweet drinks in a weekly routine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частоту употребления напитков, а не объём порций. Это помогает обсуждать привычки, связанные с выбором более и менее полезных вариантов в течение недели.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самым регулярным выбором, тогда как сладкие напитки появляются реже, но заметно повышают общий сахар и калорийность рациона.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урока; условные данные для развития навыка чтения диаграмм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от покупки до еды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действий, которые снижают риск food contamination и food poisoning.
</a:t>
            </a:r>
            <a:endParaRPr lang="en-US" sz="130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Psychology of eating: habits, stress, and advertising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Stress, boredom and lack of sleep often trigger a desire for sugary or salty snacks. In this state, teenagers may choose comfort food instead of a regular meal.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packaging, constant advertising and easy access to fast food influence decisions before real hunger appears. This is why impulse buying is common near shops, kiosks and school canteens.
</a:t>
            </a:r>
            <a:endParaRPr lang="en-US" sz="772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формируются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Repeated choices create habit formation: if sweet drinks or chips become routine, they start to feel normal. Small daily patterns are often stronger than occasional intentions to eat better.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influence can push students toward the same snacks as friends, even when they know the product is unhealthy. Social habits often matter as much as personal taste.
</a:t>
            </a:r>
            <a:endParaRPr lang="en-US" sz="886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контролю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meals, home-prepared food and enough sleep support self-control. When hunger is planned and the routine is stable, it is easier to make healthier decisions.
</a:t>
            </a:r>
            <a:endParaRPr lang="en-US" sz="9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shapes a healthy diet for teenagers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питание подростков формируется не только личным выбором, но и повседневной средой: дома, в школе и в кругу сверстников.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оказывают семейные привычки и школьный контекст; значит, улучшение рациона требует не только знаний, но и поддержки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Food &amp; Health; условное распределение факторов для анализа на уроке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39" y="952500"/>
            <a:ext cx="3057521" cy="278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5639" y="952500"/>
            <a:ext cx="3057521" cy="278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ужин выглядит просто: домашний суп, овощи и хлеб. В другой на столе лежат бургеры, картофель фри и сладкий напиток. Эти два примера показывают, как по-разному может выглядеть обычный вечер и почему portion size имеет значение.
</a:t>
            </a:r>
            <a:endParaRPr lang="en-US" sz="710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стол, два мира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ultra-processed food не всегда заметен сразу, но со временем он меняет diet quality. Человек получает много калорий, но мало клетчатки и витаминов, а затем сталкивается с усталостью и lifestyle-related disease.
</a:t>
            </a:r>
            <a:endParaRPr lang="en-US" sz="76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слишком много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семьях проблема обратная: рацион слишком однообразный, в нём мало овощей, белка и микронутриентов. Такое food inequality влияет на рост, внимание и общее самочувствие, особенно у подростков, которым нужны полноценные ресурсы для учёбы.
</a:t>
            </a:r>
            <a:endParaRPr lang="en-US" sz="65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не хватает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контрастах в питании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распорядок дня для десятиклассника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привычки, которые помогают поддерживать энергию, концентрацию и стабильный режим питания в школьные дни.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 разнообразие важнее жёстких ограничений: если есть вовремя, пить достаточно воды и не пропускать приёмы пищи, день проходит стабильнее.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 теме Food &amp; Health; обобщённые принципы здорового режима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&amp; Health: язык, который помогает делать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Food &amp; Health учит не только словам, но и практическому мышлению: как читать этикетки, сравнивать продукты и говорить о привычках. Знания по этой теме напрямую связаны со здоровьем, учёбой и ежедневными решениями.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2026-05-31T17:01:41Z</dcterms:created>
  <dcterms:modified xsi:type="dcterms:W3CDTF">2026-05-31T17:01:41Z</dcterms:modified>
</cp:coreProperties>
</file>