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энергетики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ресурсы, транспорт и спрос формируют энергетическую карту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пространство определяет энергетику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зависит от природы, транспорта и экономики: месторождения, пути поставок и центры потребления редко совпадают, поэтому возникают мировые потоки топлива, импортная зависимость и конкуренция за ресурсы.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потребления энергии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доминирует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остаётся главным видом топлива в мире, прежде всего из-за транспорта. Автомобили, авиация и морские перевозки по-прежнему зависят от неё сильнее всего.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 уголь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востребован в отоплении, промышленности и электроэнергетике, а уголь сохраняет значение в металлургии и на тепловых электростанциях, особенно там, где важна низкая стоимость.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нефть, уголь и газ формируют около 80% мирового энергобаланса. Это показывает, что переход к новой энергетике идёт постепенно и не отменяет прежних источников.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 и атомная энергия расширяются, но пока лишь дополняют систему. Их развитие особенно заметно там, где есть инвестиции, технологии и государственная поддержка.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483919"/>
            <a:ext cx="4894200" cy="173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энергетических ресурсов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ведущие страны по добыче и производству основных видов энергии и помогает увидеть различие между производством и потреблением.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не всегда являются крупнейшими потребителями; это создаёт международные потоки топлива и зависимость от внешних поставок.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BP Statistical Review; IEA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Нефть: главные районы добычи и направления перевозок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районы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нефтяные районы сосредоточены в Персидском заливе, Западной Сибири, Мексиканском заливе, Венесуэле, Канаде и Западной Африке, где сочетаются крупные запасы и развитая инфраструктура.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нефти перевозится танкерами по морю. Поэтому особое значение имеют Ормузский, Суэцкий и Малаккский проливы, через которые проходят крупнейшие потоки поставок.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торговля быстро реагирует на конфликты, санкции и блокировки транспортных маршрутов. Даже кратковременные сбои способны вызвать рост цен и изменение направлений экспорта.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месторождений и путей вывоза определяет, какие страны становятся центрами мирового нефтяного рынка, а какие вынуждены строить сложную систему импорта и резервов.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данным BP Statistical Review и IEA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источников в мировом энергобалансе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структуру первичной энергии в укрупнённом виде и помогает сравнить традиционные источники с быстро растущими низкоуглеродными технологиями.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сохраняет доминирование, а энергетический переход пока идёт поэтапно: быстрее всего растут источники, не требующие большого объёма топлива.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 его транспортировка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Трубопроводный транспорт связывает соседние страны и регионы, где проще построить наземную инфраструктуру. Он обеспечивает стабильные поставки, но зависит от политической договорённости и состояния магистралей.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СПГ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Сжиженный природный газ позволяет перевозить топливо морем на большие расстояния. После охлаждения объём газа резко уменьшается, а значит, его можно доставлять через океаны в удалённые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экспортёры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поставщики газа — Россия, США, Катар, Австралия и Норвегия. Их роль определяется сочетанием запасов, технологий добычи, терминалов и выхода к внешним рынкам.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взаимосвязь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рынок всё сильнее зависит от сети трубопроводов, терминалов СПГ и портов. Это делает мировую энергетику более связанной, а перебои в одном регионе — ощутимыми для многих стран.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8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энергоресурса от месторождения до потребителя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звеньев энергетической цепочки и зависимость каждого этапа от инфраструктуры.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в мировой энергетике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Лидерами угольной добычи остаются Китай, Индия, Индонезия, Австралия, Россия и США. Их позиции связаны с масштабными запасами, промышленным спросом и уже сложившейся добывающей инфраструктурой.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добытчики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Азии уголь остаётся важным и доступным источником энергии. Он поддерживает работу электростанций и промышленности, особенно там, где альтернативные виды топлива развиты слабее.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Азии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электростанции дают самые высокие выбросы углекислого газа на единицу энергии. Поэтому сокращение угольной генерации стало одной из главных тем мировой климатической политики.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проблема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IEA; сводные региональные оценки,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 по регионам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лидеры наращивают мощность за счёт крупных инвестиций, сетевой инфраструктуры и долгосрочной государственной политики в энергетике.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ВИЭ развиваются в крупных экономиках; при этом состав источников различается: где-то доминируют солнце и ветер, где-то сохраняется значение ГЭС.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и природные условия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ГЭС определяется речным стоком: чем он полноводнее и устойчивее, тем надёжнее выработка электроэнергии в течение года и тем выше хозяйственная ценность реки.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перепад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выгодны участки с большим падением воды, поэтому гидроэнергетика особенно развита в горных районах, где можно получить мощный поток при сравнительно компактных сооружениях.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Лидерами по выработке гидроэнергии являются Китай, Бразилия, Канада, США и Россия. Их позиции связаны с масштабом рек, площадью территории и возможностями строительства крупных станций.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дают длительный эффект, но требуют затопления земель, переселения населения и изменения экосистем. Поэтому при их размещении приходится искать баланс между выгодой и природными ограничениями.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690768"/>
            <a:ext cx="4788300" cy="17111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центры мира и их специализация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IEA; World Bank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мировой энергетики различаются по ресурсам, спросу и уровню технологического развития. Таблица показывает их основные функции в мировом хозяйстве.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энергетика сосредоточена в нескольких центрах, но их роли различаются: одни добывают и экспортируют, другие зависят от импорта и ускоренно перестраивают энергосистему.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 в мире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АЭС работают во Франции, США, Китае, России, Южной Корее и других странах. Для многих из них атомная энергетика стала важной частью базовой генерации.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производстве электроэнергии атомные станции почти не выделяют углекислый газ, поэтому их относят к низкоуглеродным источникам наряду с гидроэнергетикой и ветром.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входа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АЭС требует очень больших инвестиций, долгих сроков и сложной инженерной подготовки. Это делает атомную энергетику доступной не для всех государств.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ограничения связаны с жёсткими требованиями безопасности и необходимостью надёжного хранения радиоактивных отходов. Именно эти вопросы определяют общественное отношение к отрасли.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данным IEA и World Bank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уровнем развития страны и энергопотреблением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общий мировой тренд: по мере роста доходов повышается доступ к электричеству, транспорту и современным услугам, а структура спроса становится сложнее.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энергопотребления особенно заметен на стадии индустриализации, но затем темпы снижаются: развитые страны опираются на эффективность, а не только на увеличение расхода энергии.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стран и компаний участвуют в поставках, тем ниже риск дефицита. Диверсификация снижает зависимость от одного маршрута, одного региона или одного политического партнёра.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поставщики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трубопроводы, терминалы и линии электропередачи должны работать без серьёзных перебоев. Если инфраструктура уязвима, даже богатая ресурсами страна сталкивается с кризисом поставок.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логистика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резервы позволяют пережить кратковременные сбои, аварии и скачки цен. Они особенно важны для стран, которые сильно зависят от импорта нефти, газа или угля.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топлива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конфликты, санкции и внутренние кризисы быстро отражаются на энергорынке. Для безопасности важны стабильные правила, предсказуемая политика и защита ключевых объектов.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устойчивость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энергетической безопасности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размещаются объекты энергетики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экономические и технологические условия влияют на выбор места для электростанций.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станции чаще строят в засушливых и ясных районах, а ветровые — на побережьях, равнинах и открытых пространствах, где воздушные потоки достаточно устойчивы и предсказуемы.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ветер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Аккумуляторные системы и станции накопления тяготеют к крупным городам и промышленным узлам, потому что там особенно важно сглаживать пики спроса и поддерживать стабильность электросети.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энергии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чистой энергетике меняет экономическое значение стран: растёт роль тех, кто развивает технологии, сети и производство оборудования, а зависимость от ископаемого топлива постепенно уменьшается.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география силы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и новые районы размещения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данным IPCC и IEA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CO₂ различными типами электростанций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типами генерации особенно заметна на стадии производства электроэнергии, а не строительства. Поэтому климатическая политика всё чаще оценивает весь жизненный цикл технологий.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остаётся самым углеродоёмким источником, тогда как низкоуглеродные технологии позволяют сокращать выбросы без отказа от надёжного энергоснабжения.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мировые энергетические коридоры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трубопроводы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соседние страны связаны с европейскими и азиатскими рынками сетью трубопроводов. Такие коридоры сокращают расстояние до потребителя, но усиливают взаимную зависимость.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морские пути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нефтяной торговли сформировались основные маршруты через Персидский залив, Индийский океан и Суэцкий канал. Они обеспечили связь добывающих районов с крупнейшими потребителями.
</a:t>
            </a:r>
            <a:endParaRPr lang="en-US" sz="149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узлы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Ормузский и Малаккский проливы стали стратегическими точками мировых поставок, поскольку через них проходит значительная часть морской перевозки нефти и сжиженного газа.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СПГ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стала важным участником мирового рынка СПГ, поставляя газ морем в разные регионы. Это расширило географию торговли и усилило конкуренцию между маршрутами.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энергетики помогает увидеть скрытую карту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где сосредоточены ресурсы, как движутся потоки топлива и почему страны по-разному зависят от энергии. Именно здесь пересекаются экономика, политика, технологии и будущее климата.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2026-06-03T06:32:15Z</dcterms:created>
  <dcterms:modified xsi:type="dcterms:W3CDTF">2026-06-03T06:32:15Z</dcterms:modified>
</cp:coreProperties>
</file>