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 дома, школы и дороги — и кто в этом помогает?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помогает людям жить, учиться, работать и безопасно передвигаться. Оно превращает пустое место в дом, школу, больницу или дорогу — всё, что делает жизнь удобнее и город сильнее.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нужно строительство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 стройке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и инженер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придумывает, как будет выглядеть здание, а инженер проверяет, чтобы оно получилось крепким и безопасным. Вместе они помогают сделать красивый и надёжный проект.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Прораб управляет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Прораб следит за всей стройкой, распределяет задания и проверяет, чтобы работа шла по порядку. Он помогает команде не запутаться и не делать одно и то же дважды.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разных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Бетонщики, каменщики, электрики, сантехники и маляры выполняют свою часть работы. Каждый специалист делает важное дело, поэтому на стройке все должны действовать дружно и внимательно.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поднимает тяжести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Крановщики и водители строительной техники помогают переносить большие и тяжёлые материалы. Без них стройка шла бы намного медленнее, а людям пришлось бы очень сильно потрудиться.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работает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похожа на большой оркестр: у каждого своя роль, но результат получается только вместе. Если кто-то ошибётся, другим придётся исправлять работу, поэтому порядок очень важен.
</a:t>
            </a:r>
            <a:endParaRPr lang="en-US" sz="9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дом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 идеи до готового здания.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заранее увидеть этажи, комнаты и нужные материалы. Так строители меньше путаются, а расчёты получаются точнее.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вещи проект показывает особенно наглядно.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«Строительство»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— прочная основа дома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9"/>
            <a:ext cx="3449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делает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находится внизу здания и держит на себе вес стен, перекрытий и крыши. Он передаёт нагрузку в землю, чтобы дом стоял уверенно и не шатался.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14110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ровность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сделано неровно или с ошибками, на стенах могут появиться трещины. Поэтому строители внимательно измеряют и проверяют каждый участок перед следующими работами.
</a:t>
            </a:r>
            <a:endParaRPr lang="en-US" sz="863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почвы — разные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мягкой, влажной или плотной земле нужны разные виды фундамента. Строители выбирают подходящий вариант, чтобы здание было устойчивым и служило долго.
</a:t>
            </a:r>
            <a:endParaRPr lang="en-US" sz="992" dirty="0"/>
          </a:p>
        </p:txBody>
      </p:sp>
      <p:sp>
        <p:nvSpPr>
          <p:cNvPr id="13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всей 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фундамент — это как крепкая подошва у обуви: без неё далеко не уйдёшь. Когда основание надёжное, дальше строить намного спокойнее и безопаснее.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2988091"/>
            <a:ext cx="2019900" cy="18029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00" y="2988091"/>
            <a:ext cx="2019900" cy="1802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1036" y="2987450"/>
            <a:ext cx="2017979" cy="180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1561" y="2987450"/>
            <a:ext cx="2017979" cy="180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строительства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739175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Кирпич: тёплые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Кирпичи складывают в крепкие стены, которые хорошо держат тепло. Из них можно строить дома, где зимой уютно, а летом не слишком жарко. Это один из самых знакомых и надёжных материалов.
</a:t>
            </a:r>
            <a:endParaRPr lang="en-US" sz="919" dirty="0"/>
          </a:p>
        </p:txBody>
      </p:sp>
      <p:sp>
        <p:nvSpPr>
          <p:cNvPr id="17" name="Text 3"/>
          <p:cNvSpPr txBox="1"/>
          <p:nvPr/>
        </p:nvSpPr>
        <p:spPr>
          <a:xfrm>
            <a:off x="285703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Бетон: сила и 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 нужен там, где требуется выдерживать большие нагрузки. Из него делают фундамент, перекрытия и другие важные части здания. Он помогает дому стоять крепко и не бояться тяжёлой работы.
</a:t>
            </a:r>
            <a:endParaRPr lang="en-US" sz="919" dirty="0"/>
          </a:p>
        </p:txBody>
      </p:sp>
      <p:sp>
        <p:nvSpPr>
          <p:cNvPr id="18" name="Text 4"/>
          <p:cNvSpPr txBox="1"/>
          <p:nvPr/>
        </p:nvSpPr>
        <p:spPr>
          <a:xfrm>
            <a:off x="493776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металл: помощники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лёгкое, удобное в работе и часто используется там, где важна простота и скорость. Металл выбирают тогда, когда нужна особая прочность. Вместе они помогают строителям создавать разные конструкции.
</a:t>
            </a:r>
            <a:endParaRPr lang="en-US" sz="919" dirty="0"/>
          </a:p>
        </p:txBody>
      </p:sp>
      <p:sp>
        <p:nvSpPr>
          <p:cNvPr id="19" name="Text 5"/>
          <p:cNvSpPr txBox="1"/>
          <p:nvPr/>
        </p:nvSpPr>
        <p:spPr>
          <a:xfrm>
            <a:off x="7017878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утеплитель: свет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делает окна прозрачными и пропускает дневной свет. Утеплитель, наоборот, помогает сохранять тепло внутри дома. Благодаря им помещение становится светлым, тёплым и гораздо уютнее.
</a:t>
            </a:r>
            <a:endParaRPr lang="en-US" sz="9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166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26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16683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техника на стройке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и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помогает измерять длину, ширину и высоту деталей. Без точных измерений нельзя правильно поставить стены, окна и двери, а в строительстве ошибка даже на чуть-чуть бывает очень заметной.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Молоток и 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Молоток нужен, чтобы забивать гвозди и закреплять детали. Он помогает мастерам быстро соединять части конструкции, особенно когда требуется аккуратная и уверенная работа.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Дрель и мастерок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Дрель делает отверстия, а мастерок помогает наносить и разравнивать раствор. Эти инструменты нужны там, где важны аккуратность, сила и умение работать без спешки.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 и перевозка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 привозит кирпичи, песок, доски и другие материалы на стройку. Он экономит время и силы людей, потому что тяжёлые грузы не приходится носить вручную.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 и тяжёлые грузы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Подъёмный кран поднимает большие и тяжёлые части наверх. Он помогает строителям работать быстрее и безопаснее, особенно когда материалы нужно перемещать на большую высоту.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стройке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правила, которые помогают избежать травм и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строят поэтапно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937725"/>
            <a:ext cx="2294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участка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лишнее, выравнивают землю и готовят место для будущего здания. Без этого трудно начать стройку аккуратно и безопасно.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50350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Фундамент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делают основание дома. Это самая важная и тяжёлая часть в начале работы, потому что именно она держит всё здание.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18025" y="29288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Стены и крыша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фундамента возводят стены, перекрытия и крышу. Так дом получает форму и защищается от дождя, снега и ветра.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24975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проводят трубы, провода и отопление. Эти работы нельзя делать раньше, чем появится основа здания и будут готовы нужные помещения.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685800" y="2928825"/>
            <a:ext cx="19446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Отделка и уборка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красят, украшают и наводят порядок. Только после этого здание можно открыть для людей и начать им пользоваться.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225" y="3061088"/>
            <a:ext cx="2572500" cy="16103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 дома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и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дома есть разные комнаты: спальня, кухня, ванная и гостиная. Коридоры соединяют их между собой и помогают удобно ходить по дому, не путаясь, как в большом лабиринте.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 и потолки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 делают прочными и ровными, чтобы по ним было удобно ходить и ставить мебель. Потолки закрывают верхнюю часть комнаты и помогают сделать помещение аккуратным и завершенным.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и проходы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разделяют комнаты, сохраняют тепло и дают возможность закрывать отдельные помещения. Через них люди легко переходят из одной части дома в другую, не мешая друг другу.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 трубы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стенах и под полом находятся розетки, выключатели, трубы и батареи. Эти части дома помогают пользоваться светом, водой и теплом, поэтому их устанавливают очень внимательно.
</a:t>
            </a:r>
            <a:endParaRPr lang="en-US" sz="992" dirty="0"/>
          </a:p>
        </p:txBody>
      </p:sp>
      <p:sp>
        <p:nvSpPr>
          <p:cNvPr id="14" name="Text 6"/>
          <p:cNvSpPr txBox="1"/>
          <p:nvPr/>
        </p:nvSpPr>
        <p:spPr>
          <a:xfrm>
            <a:off x="64814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отделка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основных работ стены красят, на пол кладут покрытие, а помещения убирают. Внутренняя отделка делает дом не только красивым, но и удобным, теплым и приятным для жизни.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окна и крыша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впускают в дом дневной свет, чтобы внутри было светло без лишних ламп. Их также открывают для свежего воздуха, и в комнате становится легче дышать.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укрывает дом от дождя, снега, ветра и жаркого солнца. Без нее вода попадала бы внутрь, а стены и мебель быстро испортились бы.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 для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наклонной крыши есть важная задача: вода и снег быстрее скатываются вниз. Так на крыше не скапливается тяжесть, и дому легче выдерживать непогоду.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уют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окна и крепкая крыша помогают сохранять тепло зимой и прохладу летом. Благодаря этому в доме жить приятнее, а расходы на обогрев становятся меньше.
</a:t>
            </a:r>
            <a:endParaRPr lang="en-US" sz="10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998" y="977025"/>
            <a:ext cx="2698980" cy="226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910" y="977025"/>
            <a:ext cx="2698980" cy="226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части города разделяет река, на помощь приходит мост. По нему люди, машины и даже автобусы могут быстро попасть на другой берег. Такой путь экономит время и делает дорогу удобной каждый день.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через реку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соединяют города, поселки и деревни, как прочные ниточки на большой карте. По ним перевозят людей, продукты и товары. Без хорошей дороги путь стал бы долгим, неровным и совсем нерадостным.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новым местам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Тоннель строят там, где путь нужно проложить под землей или под водой. Он помогает обойти гору, реку или шумные улицы. Такое сооружение должно быть очень крепким и надежным.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Тоннель под землей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Мосты, дороги и тоннели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качество работы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контроля на стройке: от изучения проекта до финального осмотра здания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в строительстве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специалисты создают проект на компьютере. Цифровая модель помогает заранее увидеть здание, проверить размеры и заметить трудные места еще до начала настоящей стройки.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Лазерные приборы быстро и аккуратно измеряют расстояния и уровни. Благодаря им строители меньше ошибаются, а стены, полы и перекрытия получаются ровными и надежными.
</a:t>
            </a:r>
            <a:endParaRPr lang="en-US" sz="813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работ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помогают составить порядок работ, посчитать материалы и распределить задачи. Так команда знает, что делать сначала, что потом, и не тратит время впустую.
</a:t>
            </a:r>
            <a:endParaRPr lang="en-US" sz="856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 аккуратнее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не заменяют людей, а помогают им работать умнее. Строительство становится точнее, аккуратнее и безопаснее, а готовые здания служат дольше.
</a:t>
            </a:r>
            <a:endParaRPr lang="en-US" sz="8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Экологичное строительство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экологичной стройке стараются тратить меньше воды и электричества. Это помогает беречь природные ресурсы и делает работу стройки более разумной и аккуратной.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отходов сортируют и отправляют на переработку или используют снова. Так меньше мусора попадает на свалку, а полезные материалы служат дольше.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готовом здании тепло помогают сохранять утеплитель, качественные окна и плотные двери. Зимой такой дом медленнее остывает, а летом в нем приятнее находиться.
</a:t>
            </a:r>
            <a:endParaRPr lang="en-US" sz="1022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Светодиодные лампы тратят меньше энергии и долго работают. Когда их используют в доме или школе, освещение остается ярким, а электричество расходуется экономнее.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большая стройка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проекта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специалисты решают, что именно нужно построить, и продумывают место, размеры и назначение здания. Город словно делает первый набросок на большой карте.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потребности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появляются новые семьи, ученики и работники, которым нужны дома, школы и больницы. Поэтому строительство начинается там, где людям становится тесно или неудобно.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и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 улицах появляются краны, машины и рабочие. Новые здания постепенно меняют район, делают его удобнее, красивее и полезнее для жителей.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стройка завершена, люди получают новые места для учебы, отдыха, лечения и спорта. Так город растет и становится еще более живым и дружелюбным.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стройке и почему их нельзя допускать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торопиться, можно неправильно измерить расстояние или забыть важную деталь. Тогда здание получится неровным, а исправлять ошибку будет намного труднее.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кирпич, треснувшая доска или некачественный раствор могут испортить всю работу. Из-за этого появляются трещины, протечки и другие неприятности.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 опасна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рабочий не смотрит под ноги или пользуется инструментом неосторожно, могут случиться травмы. Поэтому на стройке важны сосредоточенность и спокойная работа.
</a:t>
            </a:r>
            <a:endParaRPr lang="en-US" sz="1047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строители несколько раз проверяют каждый этап. Это похоже на аккуратную проверку тетради: лучше найти и исправить недочет сразу.
</a:t>
            </a:r>
            <a:endParaRPr lang="en-US" sz="10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до готового здания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на стройке: от первой потребности до открытия здания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помогает людям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соединяет труд многих людей, точные расчеты и заботу о безопасности. Благодаря ему появляются дома, школы, дороги и мосты, которые делают жизнь удобнее, надежнее и интереснее.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2026-05-26T08:22:52Z</dcterms:created>
  <dcterms:modified xsi:type="dcterms:W3CDTF">2026-05-26T08:22:52Z</dcterms:modified>
</cp:coreProperties>
</file>