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«Вот уж снег последний в поле тает…» А. Толстой: весна в русской лирике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первых признаках весны: тающий снег, влажный воздух, вода и возвращение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 и место стихотворения в школьном изучении
</a:t>
            </a:r>
            <a:endParaRPr lang="en-US" sz="2146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— поэт XIX века, который писал лирические тексты о природе и чувствах человека. «Вот уж снег последний в поле тает…» — пример пейзажной лирики, где главное содержание — сама картина природы. В 5 классе текст помогает учиться наблюдать, объяснять настроение и находить художественные средства.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весенние признаки есть в стихотворении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первые изменения: снег тает, земля потемнела, а на полях появляется вода. Это не летняя жара, а ранний этап весны, когда зима отступает постепенно.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воздуху: он становится влажным и мягким, будто меняется само дыхание природы. В небе чувствуется оживление, и кажется, что становится светлее и просторнее.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признак возвращения жизни — появление птиц. Их голоса и движение в небе связывают разные детали в одну картину: природа просыпается и начинает жить по-весеннему.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в поле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Ранней весной поле кажется широким и открытым. Между остатками снега заметны проталины, темнеет земля и проступает мокрый грунт. Пейзаж тихий, но уже предвещает движение.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Талый снег и светлое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приобретает серо-голубой оттенок, а снег не лежит неподвижно — он тает и оседает. Влажный воздух делает даль чуть мягче, словно всё дышит и постепенно оживает.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 и оживление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появляются птицы, и вместе с ними слышатся весенние звуки. Картину дополняют вода на участках и мягкое потепление вокруг. Кажется, что природа меняется прямо на глазах.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в русской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картина весны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состояний: от последнего снега к оживлению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43615" y="1499146"/>
            <a:ext cx="219244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движение в весенней картине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ощущается через звук капели. Текст будто переводит взгляд в слух: маленькие звонкие удары показывают, что изменения идут уже сейчас.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 поддержано звуками: голоса в небе дают ощущение движения и ожидания. Птицы становятся сигналом, что жизнь возрождается.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полях не просто присутствует, она течёт и разговаривает журчанием. Поэтому весна в стихотворении звучит живо и наполненно.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сам воздух: он «дышит» весной. Впечатление движения усиливает радостное чувство, будто всё вокруг готовится к теплу.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делает резких скачков: чувства растут шаг за шагом вместе с природой — от тихого ожидания к радостному «оживлению».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динамика показывает: весна передаётся как постепенный переход от неподвижности к движению и от прохлады к светлому ощущению обновления.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смысловым переходам в тексте стихотворения (без измерений)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повторяющиеся приметы усиливают впечатление постепенного пробуждения. Когда похожие детали возвращаются, кажется, что весна действительно нарастает, а не появляется сразу.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точность слов делают текст доступным. Для ученика 5 класса это особенно важно: художественные приёмы не «заслоняют» картину, а помогают её разглядеть.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эпитеты, которые делают картину свежей и мягкой. Слова помогают почувствовать не только весну «на вид», но и её характер — как будто она добрая и близкая.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олицетворения: природа выглядит живой, она будто действует. Снег тает, земля просыпается, воздух наполняется изменениями — и читатель становится свидетелем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7211"/>
            <a:ext cx="4164900" cy="1966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соединены образ, буквальный смысл и художественная роль в создании общей картины весны.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работают в паре: одни показывают изменения на земле (снег, вода), другие — признаки жизни в воздухе (птицы, свежесть). Вместе они формируют цельную картину весеннего прихода.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текста стихотворения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читать и запоминать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ясный: он строится на узнаваемых весенних признаках. Поэтому читателю не нужно «додумывать сюжет» — образ понятен сразу, как пейзаж за окном.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простым формулировкам стихотворение удобно для заучивания. Мысленно оно легко раскладывается по частям: конец зимы, таяние и вода, затем оживление и весеннее настроение.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выразительных картинок и плавных переходов. Повторяются наблюдения за природой, а ритм помогает читать вслух спокойно и точно, удерживая внимание.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как первые новости от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лежит снег, но в поле он начинает сдавать позиции: появляются проталины, темнеет земля. Смена фактур становится главным «сигналом» весны, потому что видно, как природа постепенно освобождает место для нового сезона.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вода: движение вместо прежней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холодных дней в низинах и по краям поля появляется вода. Она течёт, собирается в лужицы, будто объясняет, что зима отступает не сразу, а уступая шаг за шагом. Так рождается ощущение живого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птицы и светлое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мягче, в небе появляются птицы, а с ними — ощущение возвращения жизни. Светлое небо и влажная земля делают весну похожей на знакомую картину средней полосы: поле, деревья, грачи и широкие горизонты.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весна глазами поэта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интонация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звучит ровно и тихо: природа ещё удерживает зимние следы. Ритм напоминает неспешный взгляд, будто поэт останавливается и прислушивается.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стихотворении усиливается ощущение перемен: тает снег, появляется вода, воздух становится влажным. Интонация чуть оживляется, но остаётся мягкой.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радость пробуждения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звучит тихо-радостное чувство обновления. Ритм сохраняет плавность, и весна воспринимается как естественный, долгожданный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 в сравнении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построено на образах стихотворения: по мере «сдвига» признаков растёт ощущение движения и света, а зимняя неподвижность ослабевает.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смысл текста: переход не резкий, а последовательный. Весна заняла место зимы через движение воды, птиц и постепенное изменение цвета.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деталей стихотворения А. К. Толстого; значения на диаграмме — условная учебная шкала для сравнения.
</a:t>
            </a:r>
            <a:endParaRPr lang="en-US" sz="11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обновления и надежды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как старт нового цикла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 не сразу, а постепенно. В этом слышится начало нового природного времени: смена сезона становится символом обновления, когда всё приходит в движение и меняется привычная жизнь.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проталины оживляют картину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приносит ощущение перемен: вместо зимней неподвижности появляется течение, работа времени становится заметной. Так поэт делает весну «живой» и ощутимой.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 — знак возвращения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появляются как будто вместе с весенним воздухом. Этот образ поддерживает надежду: если вернулись птицы, значит, природа действительно просыпается, а впереди — тёплые дни.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тепла близко детям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напоминает о том, чего ждут все: тепла, новых впечатлений, радостных дней. Поэтому тема надежды легко узнаётся и помогает понять настроение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532442"/>
            <a:ext cx="4206300" cy="18247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раскрывается как одна весенняя картина, показанная по частям: от последнего зимнего следа к пробуждению и затем к ощущению почти полной весны.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усиливают друг друга: каждая новая деталь не просто добавляет картинку, а продвигает от ухода зимы к уверенному приходу весны.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анализ по структуре образов стихотворения (учебная интерпретация).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 в поэзии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превращает простые впечатления в выразительные образы: таяние и вода передают движение времени. Благодаря этому читатель как будто видит, как весна приходит постепенно.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 с деталями показывает путь от реальности к литературе: наблюдение становится подбором точных слов и образов. В результате возникает целостное настроение обновления природы.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похоже на точную запись внимательного наблюдателя: поэт замечает то, что происходит вокруг — снег, воду, птиц, воздух. Детали становятся основой художественной картины.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описываются не «крупные» события, а обычные приметы ранней весны. Именно поэтому текст понятен ученику: он узнаёт знакомые изменения в поле и на улице.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образ весны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создания образа: последовательность художественных действий поэта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состоит в том, что после зимы обязательно приходит весна. Этот переход показан как естественный, радостный и красивый процесс, в котором видно постепенное изменение природы.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уверенность: жизнь не прекращается, она обновляется. Таяние снега и появление движения помогают почувствовать, что весна возвращает тепло и свет.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простые приметы вокруг. Когда читатель видит проталины, воду и птиц, он понимает: весна приходит не «вдруг», а через постепенные шаги.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пейзажной лирике: главное в нём — картина природы. Лирический герой не рассказывает историю, а показывает сезон через наблюдаемые детали.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проталины передают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связывает картины в единое ощущение движения. Через воду читатель чувствует, что земля оживает и возвращается к жизни.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Таяющий снег как ключевой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главных образов — снег, который тает. Он напоминает о конце зимы и помогает увидеть, как меняется окружающий мир ещё до настоящего тепла.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возвращение жизни в небо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 усиливает весенний смысл: это знак, что природа не просто меняет цвет, а действительно просыпается. Возвращение жизни делает настроение светлее.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поле создают ощущение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воздуха, неба и поля расширяют пространство и делают весну «глубокой». Читатель словно смотрит вдаль и чувствует свежесть, спокойствие и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весна как движение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объединяет точное наблюдение за природой, образный язык и радостное чувство обновления. Оно показывает, как из последних следов зимы рождается весенняя жизнь — понятная и близкая каждому.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2026-05-13T01:20:45Z</dcterms:created>
  <dcterms:modified xsi:type="dcterms:W3CDTF">2026-05-13T01:20:45Z</dcterms:modified>
</cp:coreProperties>
</file>