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572" y="-68580"/>
            <a:ext cx="4570855" cy="5212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6562" y="1784294"/>
            <a:ext cx="4179000" cy="14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США: географическое положение, устройство и природа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264362" y="3609923"/>
            <a:ext cx="404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страна с огромным природным разнообразием.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1494" y="303610"/>
            <a:ext cx="3384900" cy="3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104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40" y="2212896"/>
            <a:ext cx="3474600" cy="14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4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тянутся через многие широты, имеют выход к двум океанам и включают удалённые территории. Поэтому здесь соседствуют разные природные условия, от холодных северных ландшафтов до жарких южных районов и высоких горных областей.
</a:t>
            </a:r>
            <a:endParaRPr lang="en-US" sz="1446" dirty="0"/>
          </a:p>
        </p:txBody>
      </p:sp>
      <p:sp>
        <p:nvSpPr>
          <p:cNvPr id="8" name="Text 2"/>
          <p:cNvSpPr txBox="1"/>
          <p:nvPr/>
        </p:nvSpPr>
        <p:spPr>
          <a:xfrm>
            <a:off x="521500" y="519129"/>
            <a:ext cx="8101200" cy="6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США так разнообразны?
</a:t>
            </a:r>
            <a:endParaRPr lang="en-US" sz="2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положение США на материке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32175" y="2077450"/>
            <a:ext cx="17826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занимают центральную и северную часть Северной Америки и соседствуют с Канадой и Мексикой. Такое положение делает страну важным связующим звеном на материке.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32175" y="1499675"/>
            <a:ext cx="17826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в Северной Америке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2562046" y="2077450"/>
            <a:ext cx="17826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востоке США омывает Атлантический океан, а на западе — Тихий океан. Два морских направления особенно важны для внешней торговли, перевозок и работы крупных портов.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2562046" y="1499675"/>
            <a:ext cx="17826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к океанам
</a:t>
            </a:r>
            <a:endParaRPr lang="en-US" sz="1400" dirty="0"/>
          </a:p>
        </p:txBody>
      </p:sp>
      <p:sp>
        <p:nvSpPr>
          <p:cNvPr id="11" name="Text 6"/>
          <p:cNvSpPr txBox="1"/>
          <p:nvPr/>
        </p:nvSpPr>
        <p:spPr>
          <a:xfrm>
            <a:off x="4791917" y="2077450"/>
            <a:ext cx="17826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юге страна выходит к Мексиканскому заливу, где сосредоточены порты и нефтегазовые районы. Это усиливает значение южных штатов в хозяйстве и международных связях.
</a:t>
            </a:r>
            <a:endParaRPr lang="en-US" sz="1200" dirty="0"/>
          </a:p>
        </p:txBody>
      </p:sp>
      <p:sp>
        <p:nvSpPr>
          <p:cNvPr id="12" name="Text 7"/>
          <p:cNvSpPr txBox="1"/>
          <p:nvPr/>
        </p:nvSpPr>
        <p:spPr>
          <a:xfrm>
            <a:off x="4791917" y="1499675"/>
            <a:ext cx="17826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граница
</a:t>
            </a:r>
            <a:endParaRPr lang="en-US" sz="1400" dirty="0"/>
          </a:p>
        </p:txBody>
      </p:sp>
      <p:sp>
        <p:nvSpPr>
          <p:cNvPr id="13" name="Text 8"/>
          <p:cNvSpPr txBox="1"/>
          <p:nvPr/>
        </p:nvSpPr>
        <p:spPr>
          <a:xfrm>
            <a:off x="7021788" y="2077450"/>
            <a:ext cx="17826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положение помогает США развивать морскую торговлю, транспорт и связи с другими странами. Одновременно оно создаёт разнообразные природные и хозяйственные условия в разных частях страны.
</a:t>
            </a:r>
            <a:endParaRPr lang="en-US" sz="1200" dirty="0"/>
          </a:p>
        </p:txBody>
      </p:sp>
      <p:sp>
        <p:nvSpPr>
          <p:cNvPr id="14" name="Text 9"/>
          <p:cNvSpPr txBox="1"/>
          <p:nvPr/>
        </p:nvSpPr>
        <p:spPr>
          <a:xfrm>
            <a:off x="7021788" y="1499675"/>
            <a:ext cx="17826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положения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0930" y="1475188"/>
            <a:ext cx="3645300" cy="25488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Аляска и Гавайи: удалённые части территории США
</a:t>
            </a:r>
            <a:endParaRPr lang="en-US" sz="2610" dirty="0"/>
          </a:p>
        </p:txBody>
      </p:sp>
      <p:sp>
        <p:nvSpPr>
          <p:cNvPr id="11" name="Text 2"/>
          <p:cNvSpPr txBox="1"/>
          <p:nvPr/>
        </p:nvSpPr>
        <p:spPr>
          <a:xfrm>
            <a:off x="4850435" y="1646937"/>
            <a:ext cx="3470400" cy="4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Аляска — самый большой штат США, расположенный на северо-западе материка. Она отделена от основной территории страны Канадой и отличается суровым холодным климатом.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4850435" y="1449512"/>
            <a:ext cx="34704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Аляска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850435" y="3627987"/>
            <a:ext cx="3470400" cy="4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5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территории заметно расширяют природное разнообразие США. Благодаря им в одной стране сочетаются арктические ландшафты, ледники, тропические острова и действующие вулканы.
</a:t>
            </a:r>
            <a:endParaRPr lang="en-US" sz="857" dirty="0"/>
          </a:p>
        </p:txBody>
      </p:sp>
      <p:sp>
        <p:nvSpPr>
          <p:cNvPr id="14" name="Text 5"/>
          <p:cNvSpPr txBox="1"/>
          <p:nvPr/>
        </p:nvSpPr>
        <p:spPr>
          <a:xfrm>
            <a:off x="4850435" y="3430562"/>
            <a:ext cx="34704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страны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850435" y="2637462"/>
            <a:ext cx="3470400" cy="4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Гавайи — островной штат в Тихом океане, удалённый от материка более чем на 3000 километров. Здесь преобладают тёплый тропический климат и вулканические формы рельефа.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4850435" y="2440037"/>
            <a:ext cx="34704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Гавайи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1970866"/>
            <a:ext cx="4356600" cy="14415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справочные данные показывают масштабы страны и помогают оценить её территориальную неоднородность.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 — очень большая страна, поэтому на её территории сильно различаются природные условия, высоты и климат.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Общедоступные справочные географические данные
</a:t>
            </a:r>
            <a:endParaRPr lang="en-US" sz="1347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6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размеры и главные географические сведения о США
</a:t>
            </a:r>
            <a:endParaRPr lang="en-US" sz="226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распределение власти в федерации и роль штатов в управлении страной.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устроено государство США
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и крупнейшие города США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32175" y="2077450"/>
            <a:ext cx="17826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США — Вашингтон, округ Колумбия. Здесь расположены Белый дом, Конгресс и Верховный суд, поэтому город является главным политическим центром страны.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32175" y="1499675"/>
            <a:ext cx="17826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Вашингтон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2562046" y="2077450"/>
            <a:ext cx="17826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Нью-Йорк — крупнейший город страны и один из главных финансовых центров мира. Здесь сосредоточены офисы крупных компаний, биржи, медиаресурсы и международные организации.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2562046" y="1499675"/>
            <a:ext cx="17826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Нью-Йорк
</a:t>
            </a:r>
            <a:endParaRPr lang="en-US" sz="1400" dirty="0"/>
          </a:p>
        </p:txBody>
      </p:sp>
      <p:sp>
        <p:nvSpPr>
          <p:cNvPr id="11" name="Text 6"/>
          <p:cNvSpPr txBox="1"/>
          <p:nvPr/>
        </p:nvSpPr>
        <p:spPr>
          <a:xfrm>
            <a:off x="4791917" y="2077450"/>
            <a:ext cx="17826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Лос-Анджелес, Чикаго, Хьюстон и Филадельфия выполняют разные функции: транспортную, промышленную, культурную и научную. Каждый город имеет собственное значение для экономики страны.
</a:t>
            </a:r>
            <a:endParaRPr lang="en-US" sz="1200" dirty="0"/>
          </a:p>
        </p:txBody>
      </p:sp>
      <p:sp>
        <p:nvSpPr>
          <p:cNvPr id="12" name="Text 7"/>
          <p:cNvSpPr txBox="1"/>
          <p:nvPr/>
        </p:nvSpPr>
        <p:spPr>
          <a:xfrm>
            <a:off x="4791917" y="1499675"/>
            <a:ext cx="17826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Многофункциональные города
</a:t>
            </a:r>
            <a:endParaRPr lang="en-US" sz="1400" dirty="0"/>
          </a:p>
        </p:txBody>
      </p:sp>
      <p:sp>
        <p:nvSpPr>
          <p:cNvPr id="13" name="Text 8"/>
          <p:cNvSpPr txBox="1"/>
          <p:nvPr/>
        </p:nvSpPr>
        <p:spPr>
          <a:xfrm>
            <a:off x="7021788" y="2077450"/>
            <a:ext cx="17826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США тесно связаны с пригородами и образуют мощные агломерации. Именно в них сосредоточена значительная часть населения, рабочих мест и услуг.
</a:t>
            </a:r>
            <a:endParaRPr lang="en-US" sz="1200" dirty="0"/>
          </a:p>
        </p:txBody>
      </p:sp>
      <p:sp>
        <p:nvSpPr>
          <p:cNvPr id="14" name="Text 9"/>
          <p:cNvSpPr txBox="1"/>
          <p:nvPr/>
        </p:nvSpPr>
        <p:spPr>
          <a:xfrm>
            <a:off x="7021788" y="1499675"/>
            <a:ext cx="17826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сеть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агломерации концентрируют население, транспорт и рабочие места, поэтому именно они определяют ритм жизни страны.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Наибольшие городские центры находятся на побережьях и в густонаселённых районах, где удобнее жить и работать.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Общедоступные справочные данные о городских агломерациях США
</a:t>
            </a:r>
            <a:endParaRPr lang="en-US" sz="1039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городские агломерации США
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США: горы, равнины и плато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732213" y="2460985"/>
            <a:ext cx="2228400" cy="136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востоке США тянутся древние Аппалачи. Это невысокие, сильно разрушенные горы, которые давно подвергались выветриванию и не имеют очень высоких вершин.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038725" y="1740775"/>
            <a:ext cx="1922100" cy="64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Восток страны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6174163" y="2460985"/>
            <a:ext cx="2228400" cy="136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западе поднимаются Скалистые горы и другие хребты Кордильер. Здесь много высоких вершин, плато и межгорных котловин, поэтому рельеф особенно сложный и разнообразный.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480675" y="1740775"/>
            <a:ext cx="1922100" cy="64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Западные горы
</a:t>
            </a:r>
            <a:endParaRPr lang="en-US" sz="1500" dirty="0"/>
          </a:p>
        </p:txBody>
      </p:sp>
      <p:sp>
        <p:nvSpPr>
          <p:cNvPr id="14" name="Text 6"/>
          <p:cNvSpPr txBox="1"/>
          <p:nvPr/>
        </p:nvSpPr>
        <p:spPr>
          <a:xfrm>
            <a:off x="3453188" y="2460985"/>
            <a:ext cx="2228400" cy="136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центральной части расположены Великие равнины и равнины бассейна Миссисипи. Здесь ровная поверхность удобна для земледелия, строительства дорог и расселения людей.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3759700" y="1740775"/>
            <a:ext cx="1922100" cy="64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Центральные равнины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0930" y="1475188"/>
            <a:ext cx="3645300" cy="25488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пояса и типы климата США
</a:t>
            </a:r>
            <a:endParaRPr lang="en-US" sz="2700" dirty="0"/>
          </a:p>
        </p:txBody>
      </p:sp>
      <p:sp>
        <p:nvSpPr>
          <p:cNvPr id="12" name="Text 2"/>
          <p:cNvSpPr txBox="1"/>
          <p:nvPr/>
        </p:nvSpPr>
        <p:spPr>
          <a:xfrm>
            <a:off x="4879475" y="1646925"/>
            <a:ext cx="34704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Аляске преобладают арктические и субарктические условия. Здесь длинная холодная зима, короткое лето и суровая природа, приспособленная к низким температурам.
</a:t>
            </a:r>
            <a:endParaRPr lang="en-US" sz="700" dirty="0"/>
          </a:p>
        </p:txBody>
      </p:sp>
      <p:sp>
        <p:nvSpPr>
          <p:cNvPr id="13" name="Text 3"/>
          <p:cNvSpPr txBox="1"/>
          <p:nvPr/>
        </p:nvSpPr>
        <p:spPr>
          <a:xfrm>
            <a:off x="4879475" y="1449512"/>
            <a:ext cx="34704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районы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4879475" y="3798075"/>
            <a:ext cx="34704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влияет на то, какие культуры выращивают, где строят города и как расселяется население. Поэтому природные условия США очень неодинаковы от района к району.
</a:t>
            </a:r>
            <a:endParaRPr lang="en-US" sz="700" dirty="0"/>
          </a:p>
        </p:txBody>
      </p:sp>
      <p:sp>
        <p:nvSpPr>
          <p:cNvPr id="15" name="Text 5"/>
          <p:cNvSpPr txBox="1"/>
          <p:nvPr/>
        </p:nvSpPr>
        <p:spPr>
          <a:xfrm>
            <a:off x="4879475" y="3600662"/>
            <a:ext cx="34704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климата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4879475" y="3081025"/>
            <a:ext cx="34704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Калифорнии встречается средиземноморский климат, на юго-западе — пустынный, а на юго-востоке — влажный субтропический. Разница особенно заметна по количеству осадков и температуре.
</a:t>
            </a:r>
            <a:endParaRPr lang="en-US" sz="700" dirty="0"/>
          </a:p>
        </p:txBody>
      </p:sp>
      <p:sp>
        <p:nvSpPr>
          <p:cNvPr id="17" name="Text 7"/>
          <p:cNvSpPr txBox="1"/>
          <p:nvPr/>
        </p:nvSpPr>
        <p:spPr>
          <a:xfrm>
            <a:off x="4879475" y="2883612"/>
            <a:ext cx="34704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запад и юг
</a:t>
            </a:r>
            <a:endParaRPr lang="en-US" sz="1000" dirty="0"/>
          </a:p>
        </p:txBody>
      </p:sp>
      <p:sp>
        <p:nvSpPr>
          <p:cNvPr id="18" name="Text 8"/>
          <p:cNvSpPr txBox="1"/>
          <p:nvPr/>
        </p:nvSpPr>
        <p:spPr>
          <a:xfrm>
            <a:off x="4879475" y="2363975"/>
            <a:ext cx="34704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центре страны распространён умеренный климат. Он даёт более мягкие условия для жизни, сельского хозяйства и транспортного освоения больших равнин.
</a:t>
            </a:r>
            <a:endParaRPr lang="en-US" sz="700" dirty="0"/>
          </a:p>
        </p:txBody>
      </p:sp>
      <p:sp>
        <p:nvSpPr>
          <p:cNvPr id="19" name="Text 9"/>
          <p:cNvSpPr txBox="1"/>
          <p:nvPr/>
        </p:nvSpPr>
        <p:spPr>
          <a:xfrm>
            <a:off x="4879475" y="2166562"/>
            <a:ext cx="34704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Умеренная зона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1917883"/>
            <a:ext cx="4356600" cy="17874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03169" y="4157513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Общегеографические сведения о природных зонах США
</a:t>
            </a:r>
            <a:endParaRPr lang="en-US" sz="1273" dirty="0"/>
          </a:p>
        </p:txBody>
      </p:sp>
      <p:sp>
        <p:nvSpPr>
          <p:cNvPr id="7" name="Text 1"/>
          <p:cNvSpPr txBox="1"/>
          <p:nvPr/>
        </p:nvSpPr>
        <p:spPr>
          <a:xfrm>
            <a:off x="5234903" y="1784774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США меняются с севера на юг и с востока на запад из-за большой протяжённости страны.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34903" y="2872070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Размещение зон связано прежде всего с широтой и увлажнением: чем южнее и суше, тем меньше лесов и больше засушливых ландшафтов.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природные зоны США
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494" y="1734453"/>
            <a:ext cx="432000" cy="384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6505" y="1753653"/>
            <a:ext cx="432000" cy="345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90167" y="1710453"/>
            <a:ext cx="324000" cy="43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5830" y="1734453"/>
            <a:ext cx="432000" cy="384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 озёра США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521494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Миссисипи — главная речная система страны. Вместе с притоками Миссури и Огайо она образует важную транспортную ось, связывающую внутренние районы с портами и промышленными центрами.
</a:t>
            </a:r>
            <a:endParaRPr lang="en-US" sz="982" dirty="0"/>
          </a:p>
        </p:txBody>
      </p:sp>
      <p:sp>
        <p:nvSpPr>
          <p:cNvPr id="11" name="Text 2"/>
          <p:cNvSpPr txBox="1"/>
          <p:nvPr/>
        </p:nvSpPr>
        <p:spPr>
          <a:xfrm>
            <a:off x="521494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Миссисипи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7002506" y="26617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 озёра обеспечивают водоснабжение, энергетические ресурсы и удобные пути сообщения. Поэтому рядом с ними особенно часто формируются крупные города и хозяйственные районы.
</a:t>
            </a:r>
            <a:endParaRPr lang="en-US" sz="993" dirty="0"/>
          </a:p>
        </p:txBody>
      </p:sp>
      <p:sp>
        <p:nvSpPr>
          <p:cNvPr id="13" name="Text 4"/>
          <p:cNvSpPr txBox="1"/>
          <p:nvPr/>
        </p:nvSpPr>
        <p:spPr>
          <a:xfrm>
            <a:off x="7002505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населения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842168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Верхнее, Мичиган, Гурон, Эри и Онтарио содержат огромные запасы пресной воды. Они поддерживают жизнь крупных городов, промышленность и работу портов.
</a:t>
            </a:r>
            <a:endParaRPr lang="en-US" sz="1152" dirty="0"/>
          </a:p>
        </p:txBody>
      </p:sp>
      <p:sp>
        <p:nvSpPr>
          <p:cNvPr id="15" name="Text 6"/>
          <p:cNvSpPr txBox="1"/>
          <p:nvPr/>
        </p:nvSpPr>
        <p:spPr>
          <a:xfrm>
            <a:off x="4842167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Великие озёра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2681831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крупным рекам перевозят сырьё, сельскохозяйственную продукцию и промышленные грузы. Это делает водные пути особенно важными для экономики центральной части США.
</a:t>
            </a:r>
            <a:endParaRPr lang="en-US" sz="1092" dirty="0"/>
          </a:p>
        </p:txBody>
      </p:sp>
      <p:sp>
        <p:nvSpPr>
          <p:cNvPr id="17" name="Text 8"/>
          <p:cNvSpPr txBox="1"/>
          <p:nvPr/>
        </p:nvSpPr>
        <p:spPr>
          <a:xfrm>
            <a:off x="2681831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Судоходство
</a:t>
            </a:r>
            <a:endParaRPr lang="en-US" sz="1400" dirty="0"/>
          </a:p>
        </p:txBody>
      </p:sp>
      <p:sp>
        <p:nvSpPr>
          <p:cNvPr id="18" name="Text 9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объекты особенно важны для внутренних районов: они соединяют города, обеспечивают перевозки и поддерживают сельское хозяйство и промышленность.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значимые водные ресурсы сосредоточены в центре и на севере страны, где они сильнее всего влияют на хозяйство и расселение.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географии США; условная оценка хозяйственного значения
</a:t>
            </a:r>
            <a:endParaRPr lang="en-US" sz="878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водные объекты страны
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3575" y="1329931"/>
            <a:ext cx="3495000" cy="283968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9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ископаемые и природные ресурсы США
</a:t>
            </a:r>
            <a:endParaRPr lang="en-US" sz="2697" dirty="0"/>
          </a:p>
        </p:txBody>
      </p:sp>
      <p:sp>
        <p:nvSpPr>
          <p:cNvPr id="12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4802625" y="1428600"/>
            <a:ext cx="3732300" cy="4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ресурсы особенно важны для Техаса и Аляски. Они поддерживают энергетику, нефтехимию и транспорт, а также влияют на размещение крупных перерабатывающих предприятий.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4802625" y="1242900"/>
            <a:ext cx="3577200" cy="1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 и газ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802625" y="3854150"/>
            <a:ext cx="3732300" cy="4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Неравномерное размещение сырья влияет на специализацию регионов, развитие дорог и портов, а также на то, где строятся заводы и энергетические объекты.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4802625" y="3668450"/>
            <a:ext cx="3577200" cy="1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ресурсов в хозяйстве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4802625" y="3045633"/>
            <a:ext cx="3732300" cy="4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Медь, уран и другие полезные ископаемые сосредоточены прежде всего на западе США. Это способствует росту добывающей промышленности и транспортных связей в горных районах.
</a:t>
            </a:r>
            <a:endParaRPr lang="en-US" sz="800" dirty="0"/>
          </a:p>
        </p:txBody>
      </p:sp>
      <p:sp>
        <p:nvSpPr>
          <p:cNvPr id="18" name="Text 7"/>
          <p:cNvSpPr txBox="1"/>
          <p:nvPr/>
        </p:nvSpPr>
        <p:spPr>
          <a:xfrm>
            <a:off x="4802625" y="2859933"/>
            <a:ext cx="3577200" cy="1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Цветные металлы
</a:t>
            </a:r>
            <a:endParaRPr lang="en-US" sz="1000" dirty="0"/>
          </a:p>
        </p:txBody>
      </p:sp>
      <p:sp>
        <p:nvSpPr>
          <p:cNvPr id="19" name="Text 8"/>
          <p:cNvSpPr txBox="1"/>
          <p:nvPr/>
        </p:nvSpPr>
        <p:spPr>
          <a:xfrm>
            <a:off x="4802625" y="2237117"/>
            <a:ext cx="3732300" cy="4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Угольные бассейны Аппалачей и Вайоминга, а также месторождения железных руд стали основой для развития тяжёлой промышленности и металлургии в разных частях страны.
</a:t>
            </a:r>
            <a:endParaRPr lang="en-US" sz="800" dirty="0"/>
          </a:p>
        </p:txBody>
      </p:sp>
      <p:sp>
        <p:nvSpPr>
          <p:cNvPr id="20" name="Text 9"/>
          <p:cNvSpPr txBox="1"/>
          <p:nvPr/>
        </p:nvSpPr>
        <p:spPr>
          <a:xfrm>
            <a:off x="4802625" y="2051417"/>
            <a:ext cx="3577200" cy="1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Уголь и железные руды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рельефа, климата и водных ресурсов с основными видами хозяйственной деятельности в разных районах страны.
</a:t>
            </a:r>
            <a:endParaRPr lang="en-US" sz="1121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природа влияет на хозяйство США
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7645" y="1104392"/>
            <a:ext cx="3318900" cy="328973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парки и охрана природы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332175" y="1475125"/>
            <a:ext cx="47985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Йеллоустон — первый национальный парк мира, созданный в 1872 году. Он известен гейзерами, горячими источниками и редкими природными явлениями, которые тщательно охраняются.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32175" y="1179550"/>
            <a:ext cx="47982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Йеллоустон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32175" y="2611237"/>
            <a:ext cx="47985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самых известных охраняемых территорий США — Гранд-Каньон, Йосемити и Денали. Каждый парк показывает разные ландшафты: каньоны, горы, ледники и густые леса.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332175" y="2315662"/>
            <a:ext cx="47982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парки
</a:t>
            </a:r>
            <a:endParaRPr lang="en-US" sz="1600" dirty="0"/>
          </a:p>
        </p:txBody>
      </p:sp>
      <p:sp>
        <p:nvSpPr>
          <p:cNvPr id="12" name="Text 6"/>
          <p:cNvSpPr txBox="1"/>
          <p:nvPr/>
        </p:nvSpPr>
        <p:spPr>
          <a:xfrm>
            <a:off x="332175" y="3747349"/>
            <a:ext cx="47985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парки сохраняют редкие виды животных, чистые природные территории и уникальные формы рельефа. Они также помогают людям лучше понимать ценность природы страны.
</a:t>
            </a:r>
            <a:endParaRPr lang="en-US" sz="1100" dirty="0"/>
          </a:p>
        </p:txBody>
      </p:sp>
      <p:sp>
        <p:nvSpPr>
          <p:cNvPr id="13" name="Text 7"/>
          <p:cNvSpPr txBox="1"/>
          <p:nvPr/>
        </p:nvSpPr>
        <p:spPr>
          <a:xfrm>
            <a:off x="332175" y="3451774"/>
            <a:ext cx="47982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различаются по районам: одни чаще встречаются у океана, другие — в центре страны или на западе, где активны тектонические процессы.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опасности распределены неравномерно и напрямую связаны с климатом, рельефом и положением США на стыке разных природных зон.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географии США; условная оценка риска
</a:t>
            </a:r>
            <a:endParaRPr lang="en-US" sz="1151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опасности на территории США
</a:t>
            </a:r>
            <a:endParaRPr lang="en-US" sz="2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6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население США размещено неравномерно
</a:t>
            </a:r>
            <a:endParaRPr lang="en-US" sz="2663" dirty="0"/>
          </a:p>
        </p:txBody>
      </p:sp>
      <p:sp>
        <p:nvSpPr>
          <p:cNvPr id="10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802490" y="1894036"/>
            <a:ext cx="3500585" cy="6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Вдоль Атлантики и Тихого океана сосредоточены крупные города, порты и рабочие места. Здесь мягче климат и удобнее связи с другими регионами и странами.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1198474" y="1543736"/>
            <a:ext cx="3105044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Побережья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4826215" y="1894036"/>
            <a:ext cx="3500585" cy="6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Районы возле Великих озёр, Миссисипи и её притоков привлекают население транспортом, водой и промышленностью. Такие места удобны для жизни и ведения хозяйства.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5222199" y="1543736"/>
            <a:ext cx="3105044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Великие озёра и реки
</a:t>
            </a:r>
            <a:endParaRPr lang="en-US" sz="1500" dirty="0"/>
          </a:p>
        </p:txBody>
      </p:sp>
      <p:sp>
        <p:nvSpPr>
          <p:cNvPr id="15" name="Text 6"/>
          <p:cNvSpPr txBox="1"/>
          <p:nvPr/>
        </p:nvSpPr>
        <p:spPr>
          <a:xfrm>
            <a:off x="802490" y="3382736"/>
            <a:ext cx="3500585" cy="6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Холодные районы внутренней Аляски, Скалистые горы и пустыни юго-запада заселены слабее. Там сложнее строить дороги, развивать сельское хозяйство и поддерживать постоянную занятость.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1198474" y="3032436"/>
            <a:ext cx="3105044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и горы
</a:t>
            </a:r>
            <a:endParaRPr lang="en-US" sz="1500" dirty="0"/>
          </a:p>
        </p:txBody>
      </p:sp>
      <p:sp>
        <p:nvSpPr>
          <p:cNvPr id="17" name="Text 8"/>
          <p:cNvSpPr txBox="1"/>
          <p:nvPr/>
        </p:nvSpPr>
        <p:spPr>
          <a:xfrm>
            <a:off x="4826215" y="3382736"/>
            <a:ext cx="3500585" cy="6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Расселение людей зависит от климата, рельефа и хозяйственных возможностей. Чем благоприятнее условия, тем больше городов, транспорта и населения.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5222199" y="3032436"/>
            <a:ext cx="3105044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природой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462" y="1647777"/>
            <a:ext cx="4276012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регионы страны заметно различаются по природным условиям и видам хозяйственной деятельности.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Регионы США специализируются по-разному: природа определяет, где развиваются промышленность, сельское хозяйство, города и добыча ресурсов.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физической и экономической географии США
</a:t>
            </a:r>
            <a:endParaRPr lang="en-US" sz="1180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крупных регионов США
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32186" y="2128156"/>
            <a:ext cx="64797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США: страна больших пространств и разных природных условий
</a:t>
            </a:r>
            <a:endParaRPr lang="en-US" sz="2609" dirty="0"/>
          </a:p>
        </p:txBody>
      </p:sp>
      <p:sp>
        <p:nvSpPr>
          <p:cNvPr id="5" name="Text 1"/>
          <p:cNvSpPr txBox="1"/>
          <p:nvPr/>
        </p:nvSpPr>
        <p:spPr>
          <a:xfrm>
            <a:off x="1481270" y="2864575"/>
            <a:ext cx="61728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сочетают огромную территорию, федеративное устройство и очень разнообразную природу. Именно поэтому здесь рядом существуют густонаселённые города, сельскохозяйственные равнины, пустыни, горы и богатые природные ресурсы.
</a:t>
            </a:r>
            <a:endParaRPr lang="en-US" sz="1304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2026-06-02T15:17:40Z</dcterms:created>
  <dcterms:modified xsi:type="dcterms:W3CDTF">2026-06-02T15:17:40Z</dcterms:modified>
</cp:coreProperties>
</file>