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потери почвы и необходимость её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исчезает, влияя на питание, природу и здоровье каждого из нас.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верхний слой земли, где живут растения и животные. Она питает растения, связывает воду и питательные вещества, влияя на благополучие человека.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потери почвы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— это смывание и выдувание плодородного слоя почвы под воздействием воды и ветра, что уменьшает её плодородие и структуру.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без отдыха и восстановления почвы истощает питательные вещества и снижает продуктивность земель.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чрезмерный выпас скота приводят к разрушению защитного растительного покрова, ухудшая почвенную стабильность.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промышленными отходами и пестицидами накапливает токсины, угрожая здоровью растений, животных 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эрозия: смыв почвы дождями и талым снегом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 быстрый снеготаяние выносят верхний слой почвы с открытых полей и склонов, особенно при отсутствии растительности.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Эрозированные почвы загрязняют реки и озёра, ухудшая качество воды и нарушая экосистемы водоёмов.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Великих равнин США в 1930-х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сильные ветры унесли плодородный слой почвы с Великих равнин, вызвав экологическую катастрофу «Пыльная чаша» и голод. Это массово повлияло на жизнь людей региона.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Сахель и борьба с ветровой эрозией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Сахеля сильные ветры разрушают землю, снижая урожайность. Проекты по посадке деревьев и восстановлению растительного покрова помогают сдерживать эрозию.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 и её последствия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как фактор деградации почвы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удобрения и пестициды накапливаются в почве, вызывая ухудшение её качества и снижения урожайности культур.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нефтепродукты загрязняют землю токсинами, вредя микроорганизмам и снижая биологическую активность почвы.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почва приводит к проникновению токсинов в пищевые продукты, угрожая здоровью людей и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почвы из-за сельского хозяйства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одних культур подряд без чередования истощает запасы питательных веществ и снижает плодородие почвы.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почвы теряют жизнь и структуру, требуют всё больших вливаний удобрений и теряют ценность для земледелия.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эрозии почвы в разных странах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потерь почвы за год показывает риски для сельского хозяйства в регионах с различными условиями.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потерь там, где сельхозземель много, а лесов мало: требуются меры на всех уровнях.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потери почвы на урожайность сельскохозяйственных культур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всего 1 мм плодородного слоя ежегодно снижает урожай зерновых на 8-10%, уменьшая общую производительность сельского хозяйства.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гумуса ухудшает рост культур, снижая количество и качество овощей, фруктов и зерновых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потери почвы в мире (1950–2020 гг.)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деградированных земель связан с расширением сельского хозяйства и изменениями климата.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Нарастающий ущерб почвам требует срочных действий для охраны и восстановления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угроза биологическому разнообразию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численности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плодородного слоя почвы ведёт к уменьшению количества бактерий, грибов и дождевых червей. Эти организмы играют важную роль в разложении органики и поддержании здоровья почвы.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экосистем и потери функций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нарушает пищевые цепочки и снижает способность почвы фильтровать воду и хранить питательные вещества, что ускоряет деградацию экосистем и ухудшает их устойчивость.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усиление эрозии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1980-1990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ливневых дождей и повышение средней температуры усугубляют потери верхнего слоя почвы, особенно в уязвимых регионах.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1950-1970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первые признаки усиления засух и экстремальных осадков, что приводит к первоначальному усилению эрозионных процессов на почвах.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2010-2020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усиливают частоту экстремальных явлений, увеличивая риск эрозии и делая защиту почвы приоритетом в мировой повестке.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2000-2010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засухи и резкие перепады погоды стимулируют разрушение почвы, заставляя фермеров искать новые методы защиты земель.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01796"/>
            <a:ext cx="3604200" cy="19399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потери почвы для человека и природы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представлены основные негативные эффекты деградации почвы на экономику и экологию.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почвы вызывает комплексные социальные, экологические и экономические проблемы, требующие немедленных мер.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UNEP, 2021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 охране почвы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реализуются национальные программы, направленные на борьбу с опустыниванием и восстановление лесов, что способствует защите почв и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севооборота и строгого контроля за использованием химикатов повышает устойчивость сельского хозяйства и сохраняет плодородие почв.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инициативы, включая Конвенцию ООН против опустынивания, усиливают сотрудничество стран для совместного сохранения почвенных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 разнообразие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смена посевов предотвращает истощение почвы и повышает её биологическую активность. Это способствует сохранению питательных веществ и уменьшению вредоносных организмов.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растения и зелёные удобрения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трав и других растений между основными культурами снижает эрозию и улучшает структуру почвы, восстанавливая органическое содержание и влажность.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глубины вспашки сохраняет почвенную структуру, предотвращает разрушение органических соединений и снижает потери плодородия.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защиты почв в сельском хозяйстве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и потери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формирования, разрушения и восстановления почвенного покрова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 и деревьев в сохранении почвы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делают почву плотнее и устойчивее к размыву водой и ветром, предотвращая её унос и разрушение, особенно на склонах и в зонах с сильными осадками.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задерживают влагу, способствуют накоплению гумуса и улучшают микроклимат, что замедляет эрозию и обеспечивает долгосрочное плодородие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813" y="1744875"/>
            <a:ext cx="63105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человека и школы в охране почвы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школьных и общинных акций по озеленению помогает укрепить почву и предотвращает её эрозию, вовлекая молодёжь в охрану природы.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переработка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загрязнения через раздельный сбор мусора и использование вторсырья снижает вредные воздействия на почву и окружающую среду.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Программы, повышающие знания школьников об охране почвы, формируют ответственное отношение к природе в будущем и стимулируют экологические инициативы.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«Зелёная стена»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масштабный лесовосстановительный проект остановил ветровую эрозию в засушливых регионах, защитив миллионы гектаров земель и улучшив местный климат.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нулевой обработки почвы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минимальной обработки почвы снижает потери гумуса и повышает продуктивность полей, что способствует устойчивому развитию сельского хозяйства.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защиты почвы в разных странах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почвы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— основа продовольственной безопасности и сохранения природных ресурсов. Каждый человек может внести вклад, начиная с простых действий в школе и повседневной жизни, обучаясь бережному отношению к земле.
</a:t>
            </a:r>
            <a:endParaRPr lang="en-US" sz="29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2026-05-08T17:49:43Z</dcterms:created>
  <dcterms:modified xsi:type="dcterms:W3CDTF">2026-05-08T17:49:43Z</dcterms:modified>
</cp:coreProperties>
</file>