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Островский: драматург русской реалистической драмы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жизнь XIX века на сцене: точно, остро, психологически убедительно.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его время: театр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реформ, роста городов и усиления роли денег. Он приблизил драму к живой русской речи, повседневному конфликту и реальным общественным отношениям.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образование и ранние впечатления
</a:t>
            </a:r>
            <a:endParaRPr lang="en-US" sz="396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31 марта 1823 года в Замоскворечье, в среде, где рядом существовали дом, торговля и судебные дела.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учился на юридическом факультете, но не окончил курс. Юридические знания помогли ему точно изображать социальные отношения и семейные конфликты.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семье чиновника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отца в суде рано познакомила будущего драматурга с имущественными спорами, купеческими нравами и зависимостью человека от закона и денег.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слышна речь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дало Островскому редкую возможность наблюдать город не по книгам, а в повседневности. Лавки, дворы, вывески и разговоры прохожих стали для него настоящей школой деталей.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 как модель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купеческих семьях он видел строгий порядок, зависимость младших от старших и постоянный контроль над поведением. Эти наблюдения позже превратились в точные сценические характеры и напряжённые семейные сюжеты.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нельзя перепутать с фоном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Островского купеческая среда живёт по собственным правилам: здесь важны честь, расчёт, страх слухов и борьба за влияние. Именно поэтому его Москва выглядит достоверно и зримо.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в живых зарисовках Островского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круг тем: от сатиры на купечество до зрелой социальной драмы и поздних сценических характеров.
</a:t>
            </a:r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 последовательное усложнение метода: Островский всё глубже связывал бытовую правду, социальный конфликт и психологическую достоверность.
</a:t>
            </a:r>
            <a:endParaRPr lang="en-US" sz="239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Островского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7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творчества А. Н. Островского: 1849, 1850-е, 1859, 1860-е, 1870-е, 1880-е, 2 июня 1886 года
</a:t>
            </a:r>
            <a:endParaRPr lang="en-US" sz="13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пьесы и литературный скандал вокруг Островского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«Свои люди — сочтёмся!» сразу выделилась беспощадной сатирой на купеческую корысть и семейный расчёт. Пьеса показала, что частная жизнь может раскрывать серьёзные общественные пороки.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начался с точного наблюдения за людьми, комизма ситуаций и умения превращать обыденный разговор в сценическое действие. Так драматург сразу заявил о себе как о новаторе.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изображения вызвала цензурные ограничения, но именно они усилили интерес к автору. Островский быстро стал заметной фигурой, потому что говорил о привычной среде без украшений и сглаживания.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75723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Островского и их главные конфликты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пьесы показывают, как менялись темы и художественные акценты драматурга.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устойчивый интерес Островского к конфликтам, где личный выбор сталкивается с давлением среды, денег и общественных норм.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Н. Островского, даты создания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как центральная пьеса в школьном изучении Островского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у Островского — не просто место действия, а образ замкнутого мира, где привычка и страх сильнее свободы. Через этот город драматург показывает устройство патриархального общества.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Дикой воплощают разные формы власти: домашний деспотизм, грубость, давление и лицемерие. Их поведение создаёт атмосферу, в которой личность почти не может сохранить достоинство.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резко выделяется среди окружающих: в ней есть внутренняя честность, потребность в правде и способность глубоко чувствовать. Именно поэтому её конфликт воспринимается как нравственно предельно напряжённый.
</a:t>
            </a:r>
            <a:endParaRPr lang="en-US" sz="1994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грозы соединяет природу и психологию: внешняя буря становится знаком внутреннего надлома и стремления к освобождению. В этом и заключается сила пьесы.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в пьесе связаны между собой: давление семьи усиливает вину, а общественный страх лишает героиню пространства для свободного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трагедия Катерины возникает из совокупности причин, а не из одного события: внешнее давление и внутренний кризис действуют одновременно.
</a:t>
            </a:r>
            <a:endParaRPr lang="en-US" sz="2269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конфликтов в пьесе «Гроза»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конфликта пьесы «Гроза» А. Н. Островского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драматургии Островского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она выражает стремление к правде и духовной свободе. Её образ особенно силён тем, что личная совесть сталкивается с жестокими нормами среды.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«Бесприданницы» показывает, как зависимость от денег и брака лишает женщину права на достойный выбор. Её судьба строится на разрыве между мечтой и реальностью.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Кручинина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«Без вины виноватые» образ актрисы соединяет талант, память о боли и внутреннее достоинство. Островский подчёркивает цену успеха в мире сцены и человеческих отношений.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Негина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«Талантах и поклонниках» она оказывается между призванием и зависимостью от покровителей. Через этот образ драматург говорит о цене искусства и уязвимости личности.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пьесах Островского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драматическая схема в пьесах «Гроза», «Бесприданница» и «Доходное место»: от давления среды к нравственной катастрофе.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как реформатор русского театра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утвердил на сцене живую разговорную речь, близкую к реальной русской жизни, и тем самым отодвинул условную книжность, характерную для прежней драматургии.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сделали ансамбль важнее отдельной эффектной роли: даже второстепенные персонажи у Островского работают на общий смысл действия и точно раскрывают среду.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Островскому театр стал пространством социального анализа, где бытовая правда, характер и конфликт между людьми звучат убедительнее декоративной интриги.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Щелыково: пространство тишины, работы и памяти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дом среди костромских лесов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Щелыково стало для Островского местом, где он мог отстраниться от городской суеты и сосредоточиться на работе. Здесь особенно ощутимы тишина, простор парка и атмосфера усадебной жизни, которую легко представить по мемориальным интерьерам и старому дому.
</a:t>
            </a:r>
            <a:endParaRPr lang="en-US" sz="2086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в котором рождались поздние пьесы
</a:t>
            </a:r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Аллеи, сад и естественный рельеф вокруг усадьбы создавали не только отдых, но и творческую среду. В таком окружении драматург обдумывал новые сюжеты и завершал произведения последних десятилетий, поэтому Щелыково воспринимается как часть его художественной биографии.
</a:t>
            </a:r>
            <a:endParaRPr lang="en-US" sz="2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особенно часто концентрируются на личной зависимости человека от среды и статуса.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власти денег и семейного давления; именно они чаще всего запускают драматический конфликт.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Островского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4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пьесам А. Н. Островского: «Свои люди — сочтёмся!», «Гроза», «Лес», «Бесприданница», «Таланты и поклонники».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его наследия помогла отточить индивидуальные голоса персонажей: речь у него всегда раскрывает характер, положение и внутреннее состояние.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50+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 позволили Островскому создать одну из самых точных моделей живой русской разговорной речи в драматургии XIX века.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А. Н. Островского; количественная оценка основана на более чем 50 пьесах драматурга.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351854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Островского и их проблематика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в поздний период драматург связывал бытовой сюжет с нравственным анализом.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заметен устойчивый интерес к власти денег, маскам поведения и неравенству возможностей.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 1871–1881 годов.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Островский остается в школьном и сценическом репертуаре: его конфликты исторически конкретны, но по смыслу выходят далеко за пределы своей эпохи.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показали, что театр может быть не только развлечением, но и серьезным разговором о власти, зависимости, достоинстве и цене выбора.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галерею персонажей, чьи характеры строятся на точных речевых деталях, психологической мотивации и узнаваемых типах русской жизни XIX века.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вывел русскую драму из книжной условности к живому изображению общества, где бытовая сцена становится способом говорить о нравственных и социальных проблемах.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творчества Островского для русской литературы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Островского помогают обсуждать личный выбор в ситуациях, где внешнее давление сильнее желания жить по совести.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распределены почти поровну, поэтому тексты легко читаются как разговор о знакомых жизненных ограничениях.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пьесы Островского остаются понятными современным школьникам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9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 пьес Островского; значения отражают относительную значимость мотивов в школьном восприятии.
</a:t>
            </a:r>
            <a:endParaRPr lang="en-US" sz="1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жизни и творческого пути Островского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1823: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родился в Замоскворечье, среди среды, которая рано дала ему наблюдения за бытом, речью и нравами купеческой Москвы.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1849–1881: зрелое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сатирических комедий до поздних психологических пьес он последовательно расширял темы, уточнял конфликты и формировал национальный репертуарный театр.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июня 1886: смерть в Щелыково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драматург провел в усадьбе Щелыково, где завершился его жизненный путь и закрепилась память о создателе русской реалистической драмы.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остается классиком, потому что говорит о вечном через повседневное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семейные отношения, деньги, власть и совесть могут стать основой большой драмы. Поэтому его пьесы по-прежнему помогают понимать и эпоху XIX века, и человека вообще.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2026-05-19T21:26:31Z</dcterms:created>
  <dcterms:modified xsi:type="dcterms:W3CDTF">2026-05-19T21:26:31Z</dcterms:modified>
</cp:coreProperties>
</file>