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и общие значения слов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слово может назвать и группу, и один предмет?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общие и конкретные слова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помогают говорить короче, а конкретные — точнее. Тогда собеседник сразу понимает, о чём речь, а пересказ, рассказ и сочинение звучат яснее и живее.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слово называет сразу целую группу похожих предметов или явлений. Оно не указывает на что-то одно, а объединяет несколько вариантов под одним названием.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«дерево» подходит к берёзе, ели, дубу и яблоне. Все они разные, но слово одно и общее для них всех.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работает слово «игрушка»: к нему относятся мяч, кукла, машинка и кубики. Общее слово удобно, когда нужно назвать много предметов сразу.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общее значение слова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слово называет один точный предмет или один определённый вид. Оно уже по смыслу и помогает понять, о чём именно идёт речь.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конкретное значение слова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«берёза» обозначает не любое дерево, а только берёзу. Услышав его, мы сразу представляем именно это дерево, а не другое.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«мяч» тоже конкретное: оно называет не любую игрушку, а один предмет. Поэтому с ним легко не перепутать, что изображено или описано.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речь точной. Они помогают увидеть предмет без догадок и лишних вопросов, будто показывают его пальцем.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берёза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«дерево» широкое: оно подходит ко многим растениям. Берёза, ель и дуб входят в эту большую группу. Это как много учеников в одном классе.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точное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«берёза» уже и точнее. Оно называет только один вид дерева. Поэтому из пары «дерево — берёза» легко увидеть, какое слово шире, а какое уже.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12" y="2132981"/>
            <a:ext cx="265613" cy="265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358" y="2147878"/>
            <a:ext cx="265613" cy="2361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и кот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48104" y="2758775"/>
            <a:ext cx="2910988" cy="1931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«животное» объединяет многих существ: кошек, собак, зайцев, медведей и других. Оно удобно, когда нужно назвать большую группу без перечисления каждого вида.
</a:t>
            </a:r>
            <a:endParaRPr lang="en-US" sz="1227" dirty="0"/>
          </a:p>
        </p:txBody>
      </p:sp>
      <p:sp>
        <p:nvSpPr>
          <p:cNvPr id="8" name="Text 3"/>
          <p:cNvSpPr txBox="1"/>
          <p:nvPr/>
        </p:nvSpPr>
        <p:spPr>
          <a:xfrm>
            <a:off x="3527354" y="2758775"/>
            <a:ext cx="2910988" cy="1931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«кот» называет только одного домашнего зверя. Оно точнее, чем общее слово, и сразу помогает понять, кто именно имеется в виду.
</a:t>
            </a:r>
            <a:endParaRPr lang="en-US" sz="12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 чашка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общая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«посуда» называет все предметы для еды и питья. Это широкое название для целой группы вещей.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примеры внутри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чашка, тарелка, ложка, вилка и кружка. Каждый предмет имеет своё точное название.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— точное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«чашка» уже и конкретнее, чем «посуда». Оно помогает назвать один предмет без путаницы.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слова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слово в предложении, по примеру из жизни и по картинке.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наглядные пары из урока — «мебель — стул», «птица — воробей», «фрукт — яблоко» — удобно показывают, какое слово шире, а какое точнее.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из урока помогают быстро запомнить разницу между общим и конкретным словом.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слово заменяет целую группу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общее слово экономит целую длинную цепочку названий. Вместо перечисления «яблоко, груша, слива» можно спокойно сказать: «фрукты».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с предметами в комнате: «стол, шкаф, стул» легко заменить словом «мебель». Речь становится короче, но смысл остаётся ясным.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помогает читателю сразу увидеть, о ком или о чём идёт речь. Вместо общего слова «птица» можно назвать синицу, и картинка станет намного яснее.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выбирает точные слова, рассказ звучит аккуратнее и интереснее. Текст перестаёт быть расплывчатым, а значит, его легче читать, пересказывать и понимать без лишних догадок.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работе точные слова особенно полезны. Они делают описание живым, помогают не путать предметы и показывают, что ученик умеет внимательно подбирать каждое слово.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точное слово важно в письме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общие слова превращают историю в картинку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часто звучит широкое название: зверь, дом, дерево. Оно сразу задаёт тему, но ещё не показывает, кто именно появился в истории.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точное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называет лису, избушку или яблоню. Сюжет становится понятнее, потому что читатель видит уже не просто предмет, а его конкретный образ.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живая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много точных слов, история словно оживает. Герои и предметы становятся узнаваемыми, и сказку легче представить, как настоящую картинку.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26800"/>
            <a:ext cx="209400" cy="20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26800"/>
            <a:ext cx="209400" cy="20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3037" y="2020650"/>
            <a:ext cx="166275" cy="22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подсказки, чтобы не перепутать значения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себя: слово называет целую группу или один предмет? Такой простой вопрос быстро помогает понять, общее перед тобой слово или конкретное.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 картинкой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рисунок или представь предмет в жизни. Если слово подходит ко многим похожим предметам, оно общее; если к одному — конкретное.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 примеру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слово в короткое предложение и послушай, ясно ли оно звучит. Если смысл слишком широкий, значит, нужно более точное название.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пары для запоминания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паре «мебель — стул» первое слово называет всю группу предметов для дома, а второе — только один предмет. Так удобно увидеть, что одно слово шире другого.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Пара «птица — воробей» помогает запомнить разницу ещё быстрее. Общее слово объединяет много видов, а конкретное даёт точное название без лишних догадок.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может быть общим, когда оно называет целую группу предметов. Например, «рыба» объединяет разные виды, которые живут в воде.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меняют роль в разных случаях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 же слово может звучать точнее, если рядом нет более узкого названия. Тогда оно помогает назвать предмет достаточно ясно для данной мысли.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Конкретное слово всегда зависит от ситуации в предложении. Если сказано «карась», мы понимаем уже не просто рыбу, а один её вид.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Значение слова лучше проверять по контексту. Именно предложение подсказывает, нужно ли нам общее название или точное, более узкое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слышат и используют много общих слов: «одежда», «овощи», «игрушки». Они помогают быстро говорить о целой группе предметов, не перечисляя всё по одному.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улице чаще нужны конкретные слова: «карандаш», «тетрадь», «жук», «ботинок». Такие слова сразу показывают, что именно имеется в виду, и не оставляют путаницы.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замечать такие слова в речи, тем легче выбирать нужное название самому. Это полезно на уроках, в пересказе и даже в обычном разговоре.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нас каждый день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слово в речи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мысли о предмете к точному или общему названию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сказать только «птица», слушатель не сразу поймёт, кто именно имеется в виду. Это может создать смешную и немного туманную ситуацию.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ошибки из-за неточного слова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 «транспорт» тоже слишком широкое. Непонятно, речь идёт о машине, автобусе, велосипеде или чём-то ещё на колёсах.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Иногда неточное слово делает рассказ похожим на загадку. Читатель ждёт подробности, а получает слишком общее название.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Точное слово помогает избежать таких недоразумений. Тогда фраза звучит понятнее, а слушатель не теряется и не улыбается от догадок.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тренироваться на 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группу целиком: «игрушка», «фрукт», «дерево», «обувь». Эти слова удобны, когда не нужно перечислять каждый предмет отдельно.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подобрать точные названия: «мяч», «яблоко», «сосна», «ботинок». Такие пары помогают быстро увидеть, какое слово шире, а какое уже и 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называют целую группу предметов, а конкретные — один точный предмет или один вид. Оба вида нужны: одни делают речь короче, другие — яснее и точнее.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2026-05-21T22:42:30Z</dcterms:created>
  <dcterms:modified xsi:type="dcterms:W3CDTF">2026-05-21T22:42:30Z</dcterms:modified>
</cp:coreProperties>
</file>