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страну знаменитой?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чьи достижения знают во всём мире.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имена людей становятся известны во всём мире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запоминают не только по городам и истории, но и по людям. Учёные, писатели, артисты и спортсмены создают успех, влияют на репутацию и становятся примерами для других.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8803" y="0"/>
            <a:ext cx="45474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Ломоносов: наука и образование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науку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стремился объяснять явления природы с помощью опыта и наблюдений. Такой подход помог развитию науки в России и сделал его имя особенно значимым.
</a:t>
            </a:r>
            <a:endParaRPr lang="en-US" sz="821" dirty="0"/>
          </a:p>
        </p:txBody>
      </p:sp>
      <p:sp>
        <p:nvSpPr>
          <p:cNvPr id="12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университета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1755 году идеи Ломоносова поддержали открытие Московского университета. Это событие стало важным шагом для развития высшего образования в стране.
</a:t>
            </a:r>
            <a:endParaRPr lang="en-US" sz="821" dirty="0"/>
          </a:p>
        </p:txBody>
      </p:sp>
      <p:sp>
        <p:nvSpPr>
          <p:cNvPr id="13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учёный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работал сразу в нескольких областях: химии, физике, астрономии и литературе. Поэтому его называют учёным широкого круга знаний и интересов.
</a:t>
            </a:r>
            <a:endParaRPr lang="en-US" sz="821" dirty="0"/>
          </a:p>
        </p:txBody>
      </p:sp>
      <p:sp>
        <p:nvSpPr>
          <p:cNvPr id="14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Ломоносова связано не только с открытиями, но и с уважением к знаниям. Его пример показывает, как один человек может повлиять на целую систему образования.
</a:t>
            </a:r>
            <a:endParaRPr lang="en-US" sz="821" dirty="0"/>
          </a:p>
        </p:txBody>
      </p:sp>
      <p:sp>
        <p:nvSpPr>
          <p:cNvPr id="15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Ломоносове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имя носят университеты, школы и научные учреждения. Это подчёркивает его роль как символа российской науки и просвещения.
</a:t>
            </a:r>
            <a:endParaRPr lang="en-US" sz="8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и периодическая таблица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1869 году Менделеев создал периодическую таблицу химических элементов. Она стала удобным способом показать связь между элементами и их свойствами.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понятная всему миру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Таблицу изучают в школах и университетах разных стран. Это одно из самых известных научных открытий, которое используют до сих пор.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научный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Менделеев не только систематизировал известные элементы, но и предсказал существование ещё не открытых. Это показало силу его логики и наблюдательности.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 мировую науку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работа стала примером того, как российский учёный может изменить представления о химии во всём мире и войти в историю науки.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 русский литературный язык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Онегин», «Руслан и Людмила» и «Капитанская дочка» стали классикой. Эти книги помогают понять не только литературу, но и эпоху.
</a:t>
            </a:r>
            <a:endParaRPr lang="en-US" sz="1238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помог сформировать современный русский литературный язык. Его тексты считаются образцом точности, выразительности и естественной речи.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Пушкина известно далеко за пределами России. Он остаётся символом литературы, которая объединяет школьное изучение, культуру и национальную память.
</a:t>
            </a:r>
            <a:endParaRPr lang="en-US" sz="1169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поэт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занимает особое место в русской литературе. Его произведения читают в школе, обсуждают на уроках и переводят на многие языки.
</a:t>
            </a:r>
            <a:endParaRPr lang="en-US" sz="12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русская литература в мире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мировой прозы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Толстого «Война и мир» и «Анна Каренина» считаются одними из самых известных в мировой литературе. Их изучают, читают и экранизируют в разных странах.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жизненные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Толстого поднимаются вопросы семьи, войны, выбора и ответственности. Именно поэтому его произведения остаются понятными читателям разных поколений.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за рубежом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стал одним из самых узнаваемых русских писателей в мире. Его имя часто включают в списки величайших авторов в истории литературы.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литературная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Толстого не теряют значения и сегодня. Они помогают увидеть, как русская литература стала частью мировой культурной традиции.
</a:t>
            </a:r>
            <a:endParaRPr lang="en-US" sz="10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и мировая музыка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Балеты, которые знают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«Лебединое озеро», «Щелкунчик» и «Спящая красавица» стали произведениями, которые узнают в театрах по всему миру. Их мелодии часто звучат и вне сцены.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 сцены и 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Чайковского используют в балете, на концертах и на праздничных мероприятиях. Его музыка легко вызывает эмоции и подходит для разных форм исполнения.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Понятен разным культурам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показал, что русская классическая музыка может быть близка людям в разных странах. Его произведения не требуют перевода, потому что говорят через звук.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культурного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композитора прочно связано с мировой музыкальной культурой. Его произведения изучают, исполняют и бережно сохраняют как важную часть истории музыки.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3" y="0"/>
            <a:ext cx="432643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балет как символ культуры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театры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и Мариинский театр сделали русский балет заметным на международной сцене. Их постановки давно ассоциируются с высоким уровнем искусства.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балерины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Павлова, Галина Уланова и Майя Плисецкая стали символами мастерства и сценической выразительности. Их имена знают ценители балета во многих странах.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требует дисциплины, точной техники, музыкальности и сильной актёрской подачи. Именно поэтому он производит такое сильное впечатление на зрителей.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образ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балет — одна из первых ассоциаций с Россией. Он помогает увидеть страну как родину высокого и узнаваемого искусства.
</a:t>
            </a:r>
            <a:endParaRPr lang="en-US" sz="10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России в космосе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стало новым этапом освоения космоса и привлекло внимание всего мира к советской, а затем российской космической школе.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последовательный рост космических достижений, которые укрепили международное признание страны и сделали её имя связано с первыми победами в космосе.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космических достижениях СССР и России: 1957, 1961, 1963, 1984.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короткий полёт сделал имя Гагарина символом смелости, науки и мирового признания. Его знает весь мир.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 минут
</a:t>
            </a:r>
            <a:endParaRPr lang="en-US" sz="5189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длился полёт «Востока-1», ставший началом космической эпохи.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материалы о полёте Юрия Гагарина и миссии «Восток-1».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российские спортсмены и их достижения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победы в разных видах спорта помогают стране быть узнаваемой в мире.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успехи усиливают международную известность страны и делают имена спортсменов частью её позитивного образа.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«What people make your country famous?»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Овечкин и современный спортивный образ страны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лет выступая в НХЛ, он показывает не случайный успех, а постоянство. Такой путь особенно ценен для школьников: он учит, что большие результаты требуют долгой и упорной работы.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молодых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Овечкин связан не только со спортом, но и с образом человека, который не сдаётся. Его карьера помогает говорить о тренировках, дисциплине и умении сохранять форму в течение многих сезонов.
</a:t>
            </a:r>
            <a:endParaRPr lang="en-US" sz="1124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современного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достижения делают страну заметной не только в истории и культуре, но и в современных международных соревнованиях. Так формируется образ сильной и конкурентоспособной спортивной державы.
</a:t>
            </a:r>
            <a:endParaRPr lang="en-US" sz="1093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Овечкин давно известен как один из самых заметных российских хоккеистов. Его имя хорошо узнают болельщики в разных странах благодаря матчам НХЛ и яркой игре на высоком уровне.
</a:t>
            </a:r>
            <a:endParaRPr lang="en-US" sz="11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Павлова и Галина Уланова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Павлова: балет, который увидел мир
</a:t>
            </a:r>
            <a:pPr algn="l" indent="0" marL="0">
              <a:lnSpc>
                <a:spcPct val="115000"/>
              </a:lnSpc>
              <a:buNone/>
            </a:pPr>
            <a:r>
              <a:rPr lang="en-US" sz="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Павлова выступала на сценах разных стран и сделала русский балет узнаваемым далеко за пределами России. Её имя ассоциируется с лёгкостью, выразительностью и безупречной сценической культурой. Для многих зрителей именно с ней начинается интерес к русскому балету.
</a:t>
            </a:r>
            <a:endParaRPr lang="en-US" sz="903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Галина Уланова: мастерство и 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Галина Уланова стала символом советской балетной школы и получила признание у зарубежной публики. Её выступления показывали, что балет — это не только техника, но и сильные эмоции, точность движений и глубокое понимание роли на сцене.
</a:t>
            </a:r>
            <a:endParaRPr lang="en-US" sz="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становится символом страны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путь от таланта к национальному и международному признанию.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 и начало космической эпохи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Королёв начинает работу в области ракетной техники. Его инженерные идеи постепенно становятся основой будущих космических проектов.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руководством Королёва запускают первый искусственный спутник Земли. Это событие открывает новую эпоху в освоении космоса.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им разработки помогают подготовить полёт Юрия Гагарина. Так космическая программа страны получает мировую известность.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космической эры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Королёва связывается с научным прогрессом, техническим лидерством и успехом первых космических миссий, которые изменили мировую историю.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6114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21275"/>
            <a:ext cx="398700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92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272" y="1808825"/>
            <a:ext cx="370650" cy="423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люди, которые делают страну заметной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цифровые сервисы и приложения, которыми пользуются миллионы людей. Успешные IT-специалисты помогают стране быть заметной в мировой технологической среде.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проектируют сложные системы, транспорт и оборудование. Их работа часто остаётся незаметной, но именно она поддерживает развитие промышленности и науки.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врачи спасают жизни и внедряют новые методы лечения. Их профессионализм влияет на качество медицины и создаёт уважение к стране во всём мире.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исследователи делают открытия в медицине, физике и других областях. Их результаты показывают, что страна участвует в создании будущего, а не только хранит прошлое.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Создатели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в робототехнике, космосе и новых разработках превращают идеи в реальные решения. Благодаря им страна воспринимается как современная и перспективная.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сферах страна чаще всего становится известной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узнаваемость страны складывается из разных достижений, а не из одной яркой области.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космос, музыка, балет, спорт и наука вместе создают устойчивый и разнообразный образ страны.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люди формируют образ страны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учёные, писатели и спортсмены вдохновляют школьников и взрослых. Их биографии показывают, что труд, настойчивость и талант могут привести к успеху и уважению далеко за пределами родины.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человека часто звучит в новостях, фильмах, учебниках или соревнованиях, страна тоже становится заметнее. Так личная известность постепенно превращается в узнаваемость целой нации.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человек создаёт открытие, книгу, рекорд или спектакль, которые запоминаются надолго. Такие результаты легко объяснить и показать другим людям, поэтому они быстро становятся частью общего представления о стране.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оставляют после себя не только награды, но и идеи, произведения и традиции. Поэтому именно они, а не только география, помогают формировать долгую и сильную репутацию страны.
</a:t>
            </a:r>
            <a:endParaRPr lang="en-US" sz="8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которые представляют страну в мире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имена, сферы и вклад людей, чьи достижения сделали страну узнаваемой в разных областях.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усиливают друг друга: вместе они создают целостный и узнаваемый образ страны в мире.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«What people make your country famous?»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страну делают знаменитой её люди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узнают через людей, которые создают открытия, книги, музыку, рекорды и большие идеи. Их труд превращается в память, которой гордятся и в стране, и за её пределами.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2026-05-31T11:03:04Z</dcterms:created>
  <dcterms:modified xsi:type="dcterms:W3CDTF">2026-05-31T11:03:04Z</dcterms:modified>
</cp:coreProperties>
</file>