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как жили рыцари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замки, доспехи, коней и рыцарские правила.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рыцари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появились в Европе в Средние века. Это были вооружённые всадники, которые служили господину, защищали землю, участвовали в походах и старались жить по правилам чести.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строили замки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часто ставили на холмах или высоких берегах рек. Так сторожа могли заметить врага раньше, а защитникам было удобнее наблюдать за дорогами и окрестностями.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места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давали хороший обзор и помогали держать оборону. С них было легче следить за подступами к замку и подавать сигналы другим стражникам.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с высоты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замка было не слишком просторно, зато намного надёжнее, чем в обычном доме. Толстые стены защищали от холода, ветра и незваных гостей.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Тесно, но безопасно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строили на границах земель и возле важных путей. Это помогало охранять владения, следить за торговыми дорогами и быстро замечать опасность.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границы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стены, башни, узкие ворота и ров мешали врагам приблизиться. Чем труднее было подойти к замку, тем больше времени оставалось на оборону.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вокруг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99971"/>
            <a:ext cx="8426700" cy="22712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дом рыцаря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80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замке был большой зал, где встречали гостей, ели и обсуждали важные дела. Это было самое оживлённое место, почти как шумная семейная гостиная.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580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зал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2518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был не только домом, но и большим хозяйством. Здесь жили, работали, готовили еду, ухаживали за животными и следили за порядком каждый день.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2518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как хозяйство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533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держали доспехи, копья, щиты и другое снаряжение. Это было важно: рыцарь должен был быстро собраться, если вдруг появлялась опасность.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5533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под рукой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549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стояли стойла для лошадей, место для повозок и хозяйственные постройки. Здесь всегда кипела работа, а не только парадная тишина.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549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стойла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1564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зала, в замке находились спальни, кухня, кладовые и помещения для оружия. Там хранили запасы еды, одежду и всё нужное для жизни и службы.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1564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и кладовые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 замке вместе с рыцарем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рыцарем жили жена и дети. Они проводили много времени в замке, где заботились о доме, учились хорошим манерам и помогали соблюдать порядок.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рыцаря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Слуги убирали комнаты, приносили воду и помогали по хозяйству. Повар отвечал за еду, а на кухне всегда было шумно, тепло и очень занято.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Слуги и повара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Конюхи следили за лошадьми, чистили стойла, приносили корм и воду. Без них боевые кони быстро устали бы и не были бы готовы к поездке.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Конюхи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Оруженосцы помогали рыцарю с доспехами, оружием и подготовкой к походу. Часто они сами мечтали однажды пройти путь до посвящения.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Оруженосцы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Стражники охраняли ворота, стены и башни. Они наблюдали за окрестностями и первыми замечали опасность, чтобы замок не оказался без защиты.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Стража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мальчик становился рыцарем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обучения в рыцарском доме и у старшего воина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учили будущего рыцаря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рыцарь учился уверенно держаться на коне, не падать и управлять движением. Для этого нужны были терпение, сила и много тренировок.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Сидеть в седле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Будущего рыцаря учили ловкости, выносливости и спокойствию. Даже в трудной ситуации он должен был слушать старших и действовать без лишней суеты.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себя спокойно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 доспехи нужно было содержать в порядке: чистить, проверять и хранить аккуратно. Сломанный ремень или тупое лезвие могли испортить всё дело.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снаряжением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должен был знать, как кормить, чистить и беречь лошадь. Хороший конь был почти как верный товарищ, только с копытами.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Ухаживать за конём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учили обращаться с мечом, копьём и щитом. Сначала движения повторяли медленно, а потом отрабатывали быстрее, чтобы в бою не растеряться.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Владеть оружием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доспехи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голове рыцаря был шлем, а тело защищала кольчуга или более тяжёлые металлические доспехи. Такое снаряжение спасало от ударов, но было очень тяжёлым.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и кольчуга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Доспехи делали по размеру хозяина, потому что носить их было непросто. Надевать тяжёлое снаряжение рыцарю помогали слуги или оруженосцы.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надевании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сражениях и на турнирах часто использовали копьё. Оно помогало наносить сильный удар, особенно если рыцарь мчался верхом на коне.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Копьё в бою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помогал закрываться от ударов, а меч был главным оружием в ближнем бою. Без них рыцарю было бы намного труднее защищаться.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и меч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Боевой конь был очень дорогим и ценным помощником. Он позволял рыцарю быстро добираться до сражения, патрулировать земли и выступать на турнирах.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о стоимости боевых лошадей во Франции XIII века; данные приводятся в средневековых денежных единицах, эквивалент на современный язык приблизителен.
</a:t>
            </a:r>
            <a:endParaRPr lang="en-US" sz="654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стоили хорошие боевые лошади во Франции в XIII веке, поэтому за ними ухаживали особенно бережно.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1300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ели в замке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едой были хлеб, каши и супы. Они давали силу и хорошо подходили для долгого дня, когда нужно было и работать, и тренироваться.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основа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пили не всегда, поэтому на столе могли быть слабые напитки и пиво для взрослых. Это было обычным делом в средневековом доме.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за столом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богатых домах использовали специи, которые привозили из далёких стран. Они помогали делать вкус более ярким и показывали достаток хозяев.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Специи издалека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зависели от времени года. Летом и осенью их было больше, а зимой выбор становился заметно скромнее.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замке ели мясо и рыбу, если они были доступны. Такие блюда чаще появлялись на столе в богатых домах или в особые дни.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рыба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 обычный день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рыцарь тренировался, ездил верхом или проверял свои земли. Он мог наблюдать за хозяйством, охотой или учениями оруженосцев. В это время нужно было быть собранным и внимательным.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занимались делами замка: осматривали запасы, оружие, лошадей и стены. Если приходили гости или посланники, рыцарь беседовал с ними и решал важные вопросы.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полудня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все собирались в большом зале. Там ужинали, разговаривали, слушали рассказы и отдыхали у огня. Даже в мирные дни меч и доспехи оставались рядом, на всякий случай.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начинался с молитвы и первых домашних дел. В замке проверяли комнаты, открывали ставни, кормили животных и готовили всё к работе. У каждого был свой маленький, но важный круг обязанностей.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внутри каменных стен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 хорошо защищали, но почти не держали тепло. Зимой в замке было зябко, поэтому особенно ценили камин, тёплую одежду и места, где можно было спрятаться от сквозняка.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тепло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вечерам в зале горели факелы и камин, а вдоль стен ставили длинные столы и скамьи. Такой зал был похож на живой муравейник, только в каменных стенах.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столы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делали небольшими не только ради тепла. Так в помещение попадало меньше холода и дождя, а ещё замок становился безопаснее: через узкое окно труднее проникнуть врагу.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окна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местом жизни был большой зал. Здесь ели, разговаривали, принимали гостей и собирались всей семьёй. Днём там кипела жизнь, а вечером становилось особенно людно и шумно.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Шумный большой зал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были башни, ворота и ров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башни помогали стражам видеть окрестности раньше других. С них удобно было заметить пыль на дороге, приближение войска или подозрительное движение у стен.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для наблюдения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 мешал врагу подойти близко к стенам и поставить лестницы. Он делал путь к замку труднее и длиннее, а значит, у защитников было больше времени.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 вокруг стен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Подъёмный мост можно было поднять в опасный момент и отрезать путь в замок. Вместе с воротами и рвом он превращал дворец рыцаря в крепость.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Подъёмный мост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 были главным входом в замок, поэтому их особенно укрепляли. Через них нельзя было пройти просто так: вход закрывали тяжёлыми створками и надёжной охраной.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ворота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и праздники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 был не просто забавой, а настоящей проверкой силы и ловкости. Рыцари показывали, как умеют владеть копьём, держаться в седле и не теряться перед соперником.
</a:t>
            </a:r>
            <a:endParaRPr lang="en-US" sz="978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Состязание рыцарей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удачного выступления начинался праздник. На столах появлялись угощения, звучала музыка, а гости обсуждали самые смелые удары и самые смешные ошибки на поле.
</a:t>
            </a:r>
            <a:endParaRPr lang="en-US" sz="978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 после побед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турнира особенно важно было точно управлять конём и оружием. Такие состязания помогали понять, кто тренируется усердно, а кто только громко хвастается своим шлемом.
</a:t>
            </a:r>
            <a:endParaRPr lang="en-US" sz="978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мастерства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помогали запомнить сильных и удачливых воинов. О них рассказывали истории, и имя рыцаря могло стать известным далеко за пределами его земли.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происходило, если начиналась осада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замок переходил в режим защиты, когда враг приближался и пытался взять его измором.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Рыцарский кодекс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должен был быть отважным, но не безрассудным. Смелость помогала защищать людей и землю, а лишняя бравада могла только навредить и самому воину, и его замку.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без хвастовства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ценилось умение держать обещание. Если рыцарь дал слово, от него ждали честности и надёжности, ведь на такого человека можно было положиться в трудный день.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рыцарь не нападал без причины и старался помогать тем, кто слабее. Его считали защитником, а не просто человеком с мечом и тяжёлым щитом.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слабых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Рыцаря учили уважать старших, соблюдать правила и не вести себя грубо. Такой человек отличался благородством, а не только блестящими доспехами и громким стуком сапог.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уважение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дети в рыцарском доме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 девочки в рыцарском доме росли не только среди стен и башен, но и среди правил. Их учили читать, считать, вести себя за столом и уважать старших. А ещё некоторые дети пробовали верховую езду.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учились с ранних лет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могла собраться у огня, поговорить о делах и послушать истории. В такие минуты замок казался не только крепостью, но и настоящим домом, где каждому было своё место.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 очага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доме без хозяйки всё быстро пошло бы наперекосяк. Она следила за запасами, тканями, одеждой и порядком, чтобы в замке хватало всего нужного на каждый день. Это было похоже на управление целым маленьким городом.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Хозяйка замка всё успевала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рыцарей стало меньше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появились пушки, крепкие стены уже не казались неприступными. Новое оружие било дальше и сильнее, чем прежние мечи и копья, поэтому старые способы защиты стали слабее.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оружие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крепости больше не строили так, как раньше. Старые замки перестраивали или возводили новые укрепления, которые лучше подходили к новым временам и новым орудиям войны.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перестраивали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латы хорошо защищали, но были очень тяжёлыми. С появлением более мощного оружия они уже не спасали так надёжно, а двигаться в них было всё труднее.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доспехи мешали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воевать стали не только отдельные рыцари, а большие организованные армии. В них важны были дисциплина, скорость и огнестрельное оружие, а не только личная сила.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менялись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от рыцарей сегодня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замки напоминают о времени рыцарей лучше любых учебников. Их башни, стены и ворота помогают представить, как люди жили и защищались много веков назад.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замки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рыцарях рассказывают книги, сказки и легенды. В них есть подвиги, турниры и смелые поступки, из-за которых рыцарская эпоха до сих пор кажется очень интересной.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легенды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фильмах и мультфильмах рыцари продолжают жить на экране. Благодаря им дети и взрослые легко узнают о Средневековье и о том, как защищали свои земли.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истории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можно увидеть шлемы, мечи, щиты и другие предметы прошлого. Они помогают узнать, как выглядела жизнь рыцаря и почему его снаряжение было таким важным.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находки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Рыцари: смелость, дом и долг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жили в замках, тренировались, служили своему господину и защищали свои земли. Их жизнь была трудной, но очень интересной: в ней были кони, доспехи, правила и настоящая ответственность.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2026-05-26T11:04:31Z</dcterms:created>
  <dcterms:modified xsi:type="dcterms:W3CDTF">2026-05-26T11:04:31Z</dcterms:modified>
</cp:coreProperties>
</file>