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Царство Бактерии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 — древнейшие одноклеточные организмы, важные для природы 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появились более 3,5 миллиардов лет назад, являясь древнейшими организмами на Земле. Их впервые увидел Антони ван Левенгук в 1676 году. Они обитают во всех средах благодаря простому строению и высокой адаптивности.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исторический и биологический контекст
</a:t>
            </a:r>
            <a:endParaRPr lang="en-US" sz="269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без оформленного ядра; их ДНК находится в области нуклеоида, непосредственно в цитоплазме.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бактерий обеспечивает формы и защиту, при этом у них отсутствуют мембранные органеллы, характерные для эукариот.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большинства бактерий варьируются от 0,5 до 5 микрометров, что делает их невидимыми невооружённым глазом.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бактериальных клеток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круглые бактерии, часто образуют скопления или цепочки, что влияет на их взаимодействие и патогенность.
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Кокки: сферические формы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имеют удлинённую форму, что улучшает их подвижность и способность проникать в различные среды.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Бациллы: палочковидные бактерии
</a:t>
            </a:r>
            <a:endParaRPr lang="en-US" sz="1146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обладают закрученной формой, которая помогает им двигаться посредством вращательных движений жгутиков.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Спириллы: спиральные бактерии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напоминают запятую и отличаются высокой подвижностью, часто обитают в водных средах и вызывают некоторые заболевания.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Вибрионы: изогнутые формы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типы бактерий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в почве и пресных водах, где создаются благоприятные условия для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 обеспечивают оптимальную среду для разнообразия бактерий, в отличие от воздуха с меньшим содержанием.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микробиологии,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бактерий по средам обитания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бактерий: основные группы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обитают в экстремальных условиях: горячие источники, соляные озёра, кислые среды, приспосабливаясь к суровым факторам.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Эубактерии представляют собой большинство бактерий, живущих в обычных условиях и разнообразных экосистемах планеты.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Архебактерии отличаются уникальными липидами и белками в клеточных стенках, что обеспечивает устойчивость к экстремальным температурам и pH.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Эубактерии разнообразны по метаболизму: аэробы, анаэробы, фотосинтезирующие и хемосинтезирующие виды.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форму и защиту, плазматическая мембрана контролирует обмен веществ между клеткой и окружающей средой.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мембрана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обеспечивают движение, пили помогают прикрепляться к поверхностям, а капсула защищает от иммунных 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структуры: жгутики, пили и капсула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содержит кольцевую ДНК — генетический материал, а рибосомы отвечают за синтез белков внутри клетки.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и рибосомы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клетки: детали и особенности
</a:t>
            </a:r>
            <a:endParaRPr lang="en-US" sz="24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оптимальной среде бактерии делятся каждые 20–30 минут, что приводит к стремительному росту численности.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endParaRPr lang="en-US" sz="435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такой короткий промежуток происходит удвоение популяции в благоприятных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деления клеток бактерий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бинарного деления у бактерий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703" y="1647777"/>
            <a:ext cx="326353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бактериями, вирусами и грибами по строению и функциям.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бактерии являются прокариотами и размножаются делением вне чужих клеток.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микробиологии,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бактерии, вирусы и грибы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такие как цианобактерии, производят органические вещества с помощью фотосинтеза, используя солнечный свет и воду, или хемосинтеза, преобразуя неорганические соединения.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бактерий вступают в симбиоз со растениями и животными, обмениваясь питательными веществами и оказывая взаимовыгодное влияние на здоровье хозяина.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разложением органических веществ из окружающей среды, что помогает разлагать мёртвые организмы и вещества, обеспечивая им необходимые питательные соединения.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бактерий: разнообразие стратегий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мёртвых растений и животных, превращая органику в питательные вещества, которые возвращаются обратно в почву. Этот процесс помогает сохранить плодородие и сбалансировать экосистему.
</a:t>
            </a:r>
            <a:endParaRPr lang="en-US" sz="90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в почве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захватывать атмосферный азот и превращать его в соединения, доступные для растений. Это повышает плодородие почв и способствует росту растений, поддерживая сельское хозяйство и естественную растительность.
</a:t>
            </a:r>
            <a:endParaRPr lang="en-US" sz="88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Азотфиксирующая активность бактерий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переработке элементов, таких как углерод, азот и сера, обеспечивая их непрерывное движение через разные части природы. Благодаря им экосистема поддерживает гармонию и жизнеспособность.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биогеохимических циклах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природе: круговорот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обеспечивают основной источник доступного азота, а нитрифицирующие и денитрифицирующие поддерживают баланс форм соединений.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 в азотном цикле обеспечивает стабильность почвы и способствует жизнедеятельности растений.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бактерий в круговорот азота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человека помогают пищеварению, участвуют в синтезе витаминов B12 и K, укрепляют иммунитет и защищают от патогенов, способствуя общему здоровью.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микрофлора и здоровье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Лактобактерии применяются для создания йогурта, кефира и сыра. Их деятельность улучшает вкус, длительность хранения и полезные свойства продуктов молочного происхождения.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молочных продуктов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используются для очистки сточных вод и почвы, разлагая загрязняющие вещества и снижая вред для окружающей среды, что особенно важно для экологии городов.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утилизация отходов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бактерии вступают в симбиоз с растениями, способствуя усвоению питательных веществ и улучшая рост, что увеличивает урожай и уменьшает необходимость в химических удобрениях.
</a:t>
            </a:r>
            <a:endParaRPr lang="en-US" sz="898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симбиоз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жизни человека: полезные виды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тяжёлые болезни, например, туберкулёз, ангину, холеру и сальмонеллёз, угрожая здоровью человека различных возрастов.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патогенных бактерий включают загрязнённую воду и пищу, а также воздушно-капельный и контактно-бытовой способы заражения.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санитарных норм и правил гигиены способствует быстрому распространению болезней и возникновению эпидемий среди населения.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профилактические меры, своевременная диагностика и лечение для предотвращения осложнений и снижения риска смерти от бактериальных инфекций.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бактерии: патогены и болезни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Росздравнадзор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наиболее распространённые бактериальные заболевания и характерные симптомы для каждого из них. Своевременное обращение к врачу улучшает прогноз.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лечение снижают смертность и осложнения при бактериальных инфекциях.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бактериями, и их симптомы
</a:t>
            </a:r>
            <a:endParaRPr lang="en-US" sz="24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с мылом значительно снижает риск заражения бактериями, предотвращая передачу инфекций от человека к человеку в повседневной жизни.
</a:t>
            </a:r>
            <a:endParaRPr lang="en-US" sz="109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гигиена рук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защищает от опасных заболеваний, а антибиотики применяются строго по назначению врача, чтобы избежать развития устойчивости и эффективно бороться с инфекциями.
</a:t>
            </a:r>
            <a:endParaRPr lang="en-US" sz="103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антибиотики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хранения, мытьё овощей и фруктов, термическая обработка пищи препятствуют размножению патогенов, помогая избежать пищевых отравлений и инфекций.
</a:t>
            </a:r>
            <a:endParaRPr lang="en-US" sz="108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хранение продуктов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бактериальных инфекций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применение антибиотиков способствует развитию устойчивых бактерий, которые становятся нечувствительными к лечению и вызывают сложные инфекции.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назначений врача и полный курс лечения критически важны для предотвращения устойчивости и сохранения эффективности антибиотиков в медицине.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передавать гены устойчивости друг другу, что ускоряет распространение нечувствительных штаммов в популяциях и усложняет борьбу с болезнями.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антибиотики: проблемы устойчивости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используются для синтеза важных медицинских препаратов, таких как инсулин и витамины, что облегчает доступ к необходимому лечению.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лекарств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Разработки бактерий, способных производить биопластики, помогают решать проблему загрязнения окружающей среды, предлагая устойчивую альтернативу традиционным полиэтилену.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биоразлагаемых материалов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биоремедиации — очистки почв и водоёмов от вредных веществ и токсинов, восстанавливая экологический баланс после загрязнений.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очистка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бактерии, способные уничтожать патогены и разрушать биоплёнки, что открывает перспективы для инновационных методов лечения инфекций и повышения эффективности антибиотиков.
</a:t>
            </a:r>
            <a:endParaRPr lang="en-US" sz="894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борьбы с болезнями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будущего: биотехнологии и исследования
</a:t>
            </a:r>
            <a:endParaRPr lang="en-US" sz="2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бактерий в жизни и природе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незаменимы для природы и человека: они поддерживают экологические циклы, улучшают здоровье и способствуют развитию передовых биотехнологий для устойчивого будущего.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2026-05-08T19:10:41Z</dcterms:created>
  <dcterms:modified xsi:type="dcterms:W3CDTF">2026-05-08T19:10:41Z</dcterms:modified>
</cp:coreProperties>
</file>