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Патрикеевна в сказке К. Ушинского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лиса, лесные тайны и умная сказка Ушинского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писал для детей просто и ясно. Его книги помогают узнавать природу, животных и важные жизненные правила.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Ушинский: писатель и педагог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лиса становится живой и смешной героиней, которую легко узнать с первой строчки и приятно запомнить после чтения.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«Патрикеевна» звучит как старинное русское имя и сразу делает лису необычной. Такое прозвище придаёт героине особый, запоминающийся сказочный характер.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подобные имена помогают представить зверя не просто животным, а персонажем с привычками, настроением и своим местом в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названа Патрикеевной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сказке представляется рыжей, пушистой и проворной. У неё длинный хвост, острый нос и внимательные глаза, которые замечают всё вокруг.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героиня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сразу рисует в воображении тихую лесную жительницу. Она будто скользит между кустами и умеет быть незаметной, но очень заметной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Патрикеевна сначала наблюдает, а потом действует. Она не спешит, потому что умеет замечать опасность и выбирать подходящий момент.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 лисы характер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много хитрости и смекалки. Лиса быстро находит обходной путь, если прямой кажется слишком рискованным или неудобным.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героиня выглядит и забавно, и очень находчиво. Она не сильнее других зверей, зато умеет думать быстрее многих.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лиса в сказке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Слушает лес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прислушивается к шорохам и сразу замечает, если вокруг что-то меняется. В лесу это помогает ей не попасть в беду.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Оценивает 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выбирает, где лучше спрятаться или переждать опасность. Лиса всегда старается оказаться там, где ей будет спокойнее и безопаснее.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Действует осторожно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Заметив риск, лиса не бросается вперёд. Она замирает, осматривается и ищет самый удобный и умный способ поступить.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Находит выгоду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ловкости и хитрости лиса часто получает преимущество. Она умеет выйти из сложной ситуации без лишнего шума.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лиса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лиса реагирует на опасность и выбирает умный путь.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лисой в лесу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лисой волк выглядит сильным, но не всегда таким сообразительным. На его фоне особенно заметно, что лиса умеет действовать осторожно и находить выгодный момент.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сказках часто кажется быстрым и пугливым. Сравнение с ним помогает понять, что лиса не только проворна, но и умеет выбирать более умный путь.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обычно ассоциируется с силой и тяжестью. Рядом с ним лисья лёгкость и ловкость становятся ещё заметнее и интереснее для читателя.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добавляют лесу живость и движение. Они помогают увидеть, что в природе всё внимательно прислушивается, а лиса умеет быть такой же чуткой.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мир лисы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для Лисы Патрикеевны — знакомое и удобное место. Здесь она чувствует себя уверенно, потому что знает, где можно спрятаться и как не выдать себя. 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всё важно: и шорох, и тропинка, и куст. Такое пространство помогает увидеть, что звери живут по своим правилам и постоянно следят за происходящим.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Ушинский замечает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показывает, как животные двигаются, слушают и прячутся. Из-за этого сказка кажется очень похожей на настоящую лесную жизнь.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точные детали, которые легко представить. Дети словно видят, как звери осторожно ищут пищу, осматриваются и быстро реагируют на звук.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делают историю не только сказочной, но и познавательной. Она помогает лучше понять повадки животных и красоту живой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ум полезен тогда, когда человек использует его осторожно и по совести. Тогда смекалка помогает, а не приносит вред окружающим.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торопиться и внимательно смотреть по сторонам. Лиса замечает опасность раньше других, потому что прислушивается к лесу и умеет вовремя остановиться.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хитрость помогает выбраться из трудной ситуации, но сама по себе не делает героя хорошим. Важно не только быть сметливым, но и помнить о честности.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лисе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сразу привлекает внимание: она красивая, рыжая и очень подвижная. Такой образ легко представить, поэтому дети быстро запоминают героиню.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часто встречается в сказках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лиса часто действует не силой, а умом. Она находит обходные пути, а это делает сюжет живым, неожиданным и немного смешным.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 любит лису как символ смекалки. Но рядом с находчивостью в её образе часто появляется и коварство, поэтому она получается не простой, а многогранной.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красоты, ловкости и хитрости делает лису особенно ярким сказочным персонажем. В любой истории она сразу задаёт движение и интерес.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«рыжая», «пушистая» и «ловкая» помогают увидеть лису глазами читателя. Сразу возникает её яркий мех, длинный хвост и быстрые движения.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представить лису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«осторожная», «хитрая» и «быстрая» передают не только внешний вид, но и характер. Благодаря им лиса кажется живой, умной и очень выразительной.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черты лисы превращаются в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наблюдательность и осторожность помогают лисе выбирать хитрый и быстрый способ действия.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пишет очень просто, поэтому текст легко читать вслух и понимать даже младшим школьникам. Каждое слово работает на образ и не перегружает рассказ.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К. Ушинского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знакомые детям слова о природе и животных. Они помогают сразу увидеть лес, представить лису и почувствовать спокойный сказочный тон.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фраз, которые звучат ясно и ритмично. Из-за этого история запоминается быстро, словно маленькая песенка о лесной героине.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языка сочетается с выразительностью. Поэтому даже небольшой текст оставляет яркое впечатление и делает чтение лёгким, понятным и 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прозвище делает героиню ближе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Патрикеевна звучит будто из старинного деревенского рассказа. Оно придаёт лисе особый характер и делает её не просто зверем, а заметной сказочной героиней. Такая речь сразу настраивает на народную интонацию и оживляет образ.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рисуют лес без лишних объяснений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не усложняет рассказ: он говорит коротко и понятно. Из-за этого лес, звери и повадки лисы легко представляются без трудных описаний. Текст напоминает добрый устный пересказ, который хочется слушать дальше.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обороты звучат тепло и озорно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слышится мягкий, почти разговорный голос народной сказки. Простые сравнения и привычные интонации делают историю тёплой и немного шутливой. Она читается так, будто её рассказывает кто-то очень знакомый.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 народной сказки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показывает, что внимательность и наблюдательность помогают заметить опасность раньше других. В лесу это особенно важно, потому что промедление может привести к беде.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объясняет: хитрость может выручить в трудный момент, но сама по себе не делает героя добрым. Ум ценен только тогда, когда им пользуются правильно.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смекалка должна идти рядом с честностью и добротой. Тогда она помогает не обмануть, а найти разумный и справедливый выход.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Патрикеевна и другие сказки о лисе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выкручиваться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русских сказках, лиса умеет находить выход из сложной ситуации. Она действует не прямо, а изобретательно, поэтому всегда остаётся заметной героиней.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вместо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редко побеждает силой. Её главное оружие — ловкость, осторожность и умение перехитрить других, что делает сюжет особенно интересным для детей.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для младших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Ушинского лиса описана ясно и коротко, без лишних подробностей. Поэтому ребёнку легко увидеть её характер и запомнить главные черты сразу после чтения.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сказочный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Патрикеевна похожа на привычную лису из народных сказок, но звучит особенно живо. Её образ остаётся в памяти благодаря смешному имени и выразительным поступкам.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Рыжий след в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сказки сразу вспоминается рыжая, пушистая и проворная лиса, которая внимательно смотрит по сторонам. Её образ получается таким живым, что будто стоит перед глазами в лесной чаще. Это помогает лучше представить повадки животного и сцену сказки.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Характер, который не забывается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запоминается не только внешностью, но и поведением. Она осторожна, умна и чуть смешна, поэтому вызывает интерес и улыбку одновременно. Читатель легко замечает, как черты характера проявляются в её движениях и решениях.
</a:t>
            </a:r>
            <a:endParaRPr lang="en-US" sz="102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из лесной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оставляет мысль о том, что животные живут по своим привычкам, а человек может учиться у книги наблюдательности. После чтения хочется внимательнее смотреть на природу и лучше понимать, почему героиня поступает именно так.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лисе после чтения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Патрикеевна: сказка, которую хочется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Ушинского соединяет наблюдение за природой, яркий образ лисы и важный нравственный урок. Она помогает детям читать внимательно, думать о поступках героев и чувствовать красоту русского слова.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2026-05-24T00:53:59Z</dcterms:created>
  <dcterms:modified xsi:type="dcterms:W3CDTF">2026-05-24T00:53:59Z</dcterms:modified>
</cp:coreProperties>
</file>