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8718" y="1625601"/>
            <a:ext cx="2407130" cy="2517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3855" y="1259173"/>
            <a:ext cx="4447671" cy="23909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многоугольники: определение, свойства и 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правильных фигур: от определения до построений.
</a:t>
            </a:r>
            <a:endParaRPr lang="en-US" sz="3305" dirty="0"/>
          </a:p>
        </p:txBody>
      </p:sp>
      <p:sp>
        <p:nvSpPr>
          <p:cNvPr id="7" name="Text 1"/>
          <p:cNvSpPr txBox="1"/>
          <p:nvPr/>
        </p:nvSpPr>
        <p:spPr>
          <a:xfrm>
            <a:off x="953854" y="3740289"/>
            <a:ext cx="4447671" cy="5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125" y="2946713"/>
            <a:ext cx="8620125" cy="18688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2065" y="952499"/>
            <a:ext cx="8199870" cy="176783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правильные многоугольники в 9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фигуры связывают углы, окружность и симметрию. Они помогают вычислять углы, строить чертежи и узнавать геометрию вокруг нас — от плитки до дорожных знаков.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один из двух признаков нарушен, фигура перестаёт быть правильной.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из школьного курса геометрии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признака должны совпадать: стороны и углы.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2000" y="3471597"/>
            <a:ext cx="4094100" cy="118345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треугольник как первый пример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023395" y="2671676"/>
            <a:ext cx="3323753" cy="768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треугольник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треугольник — это правильный 3-угольник. У него все стороны равны, а каждый внутренний угол составляет 60°, поэтому фигура выглядит полностью симметричной.
</a:t>
            </a:r>
            <a:endParaRPr lang="en-US" sz="1263" dirty="0"/>
          </a:p>
        </p:txBody>
      </p:sp>
      <p:sp>
        <p:nvSpPr>
          <p:cNvPr id="10" name="Text 3"/>
          <p:cNvSpPr txBox="1"/>
          <p:nvPr/>
        </p:nvSpPr>
        <p:spPr>
          <a:xfrm>
            <a:off x="5220640" y="2671676"/>
            <a:ext cx="3323753" cy="768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симметрии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этой фигуры три оси симметрии. Каждая проходит через вершину и середину противоположной стороны, деля треугольник на две одинаковые части.
</a:t>
            </a:r>
            <a:endParaRPr lang="en-US" sz="1263" dirty="0"/>
          </a:p>
        </p:txBody>
      </p:sp>
      <p:sp>
        <p:nvSpPr>
          <p:cNvPr id="11" name="Text 4"/>
          <p:cNvSpPr txBox="1"/>
          <p:nvPr/>
        </p:nvSpPr>
        <p:spPr>
          <a:xfrm>
            <a:off x="1023395" y="3691007"/>
            <a:ext cx="3323753" cy="768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окружностью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треугольник удобно рассматривать вместе с окружностью: его вершины можно расположить на одной окружности, а центр фигуры будет одинаково удалён от всех вершин.
</a:t>
            </a:r>
            <a:endParaRPr lang="en-US" sz="126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внутренний угол при увеличении числа сторон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 у правильного многоугольника, тем менее «острыми» становятся его вершины.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угла показывает, что фигура с большим числом сторон всё больше похожа на окружность.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 формуле внутреннего угла правильного n-угольника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3400" y="2592968"/>
            <a:ext cx="4392940" cy="17507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7660" y="934152"/>
            <a:ext cx="8332480" cy="7879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для правильного n-угольника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7660" y="2215668"/>
            <a:ext cx="2480100" cy="114265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величины, через которые описывают любой правильный многоугольник.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основные характеристики выражаются через число сторон n и длину стороны a.
</a:t>
            </a:r>
            <a:endParaRPr lang="en-US" sz="1157" dirty="0"/>
          </a:p>
        </p:txBody>
      </p:sp>
      <p:sp>
        <p:nvSpPr>
          <p:cNvPr id="6" name="Text 2"/>
          <p:cNvSpPr txBox="1"/>
          <p:nvPr/>
        </p:nvSpPr>
        <p:spPr>
          <a:xfrm>
            <a:off x="407660" y="3567030"/>
            <a:ext cx="2480100" cy="1057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82" y="1828800"/>
            <a:ext cx="8092749" cy="27863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194" y="1517100"/>
            <a:ext cx="8101924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равных дугах и равных центральных углах.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8194" y="754380"/>
            <a:ext cx="8101924" cy="6410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правильного многоугольника по окружности
</a:t>
            </a:r>
            <a:endParaRPr lang="en-US" sz="2522" dirty="0"/>
          </a:p>
        </p:txBody>
      </p:sp>
      <p:sp>
        <p:nvSpPr>
          <p:cNvPr id="6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260" y="1014846"/>
            <a:ext cx="8386996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симметрии и центр правильного многоугольника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88762" y="2297784"/>
            <a:ext cx="3498254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симметрии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правильного n-угольника число осей симметрии равно числу его сторон. Каждая ось проходит через центр фигуры, поэтому все части многоугольника распределены одинаково.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45968" y="2297784"/>
            <a:ext cx="3498254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симметрии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симметрии есть только у правильных многоугольников с чётным числом сторон. При повороте на 180° такая фигура совмещается сама с собой.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88762" y="3624413"/>
            <a:ext cx="3498254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помогает быстро распознавать правильную фигуру и проверять её свойства. Если симметрия нарушена, значит, многоугольник уже не является правильным.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2000" y="2572498"/>
            <a:ext cx="4133850" cy="208307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как правильный четырёхугольник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84431" y="2648455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 и углы
</a:t>
            </a:r>
            <a:pPr algn="l" indent="0" marL="0">
              <a:lnSpc>
                <a:spcPct val="100000"/>
              </a:lnSpc>
              <a:buNone/>
            </a:pPr>
            <a:r>
              <a:rPr lang="en-US" sz="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 — это правильный 4-угольник. Все его стороны равны, а каждый угол прямой, то есть равен 90°. Именно поэтому квадрат легко узнаётся среди других фигур.
</a:t>
            </a:r>
            <a:endParaRPr lang="en-US" sz="784" dirty="0"/>
          </a:p>
        </p:txBody>
      </p:sp>
      <p:sp>
        <p:nvSpPr>
          <p:cNvPr id="11" name="Text 3"/>
          <p:cNvSpPr txBox="1"/>
          <p:nvPr/>
        </p:nvSpPr>
        <p:spPr>
          <a:xfrm>
            <a:off x="684431" y="3156098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оси симметрии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квадрата четыре оси симметрии: две проходят через середины противоположных сторон, а две — через противоположные вершины. Каждая ось делит фигуру на равные части.
</a:t>
            </a:r>
            <a:endParaRPr lang="en-US" sz="784" dirty="0"/>
          </a:p>
        </p:txBody>
      </p:sp>
      <p:sp>
        <p:nvSpPr>
          <p:cNvPr id="12" name="Text 4"/>
          <p:cNvSpPr txBox="1"/>
          <p:nvPr/>
        </p:nvSpPr>
        <p:spPr>
          <a:xfrm>
            <a:off x="684431" y="3663741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диагонали
</a:t>
            </a:r>
            <a:pPr algn="l" indent="0" marL="0">
              <a:lnSpc>
                <a:spcPct val="100000"/>
              </a:lnSpc>
              <a:buNone/>
            </a:pPr>
            <a:r>
              <a:rPr lang="en-US" sz="2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квадрата равны, пересекаются под прямым углом и делят друг друга пополам. Их точка пересечения совпадает с центром симметрии фигуры.
</a:t>
            </a:r>
            <a:endParaRPr lang="en-US" sz="811" dirty="0"/>
          </a:p>
        </p:txBody>
      </p:sp>
      <p:sp>
        <p:nvSpPr>
          <p:cNvPr id="13" name="Text 5"/>
          <p:cNvSpPr txBox="1"/>
          <p:nvPr/>
        </p:nvSpPr>
        <p:spPr>
          <a:xfrm>
            <a:off x="684431" y="4171383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квадрата часто используют в чертежах, мозаиках и конструкциях, где важны точность, равномерность и удобное деление фигуры на одинаковые элементы.
</a:t>
            </a:r>
            <a:endParaRPr lang="en-US" sz="78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изменяется число диагоналей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соединяют несоседние вершины и позволяют разбирать многоугольник на треугольники.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сторон, тем быстрее растёт число диагоналей: это отражает усложнение фигуры.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 формуле n(n−3)/2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800" y="2134610"/>
            <a:ext cx="4714800" cy="18789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5050" y="900032"/>
            <a:ext cx="8477950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первых правильных многоугольников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175140" y="1972447"/>
            <a:ext cx="2480100" cy="2203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сопоставлены первые правильные многоугольники: треугольник, квадрат, пятиугольник и шестиугольник. Показаны их углы, число сторон и осей симметрии.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сторон, тем больше внутренний угол; число осей симметрии у правильной фигуры равно числу её сторон.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4800" y="4246794"/>
            <a:ext cx="47148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правильных многоугольников и стандартные свойства симметрии из курса геометрии 9 класса.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342" y="2030631"/>
            <a:ext cx="436708" cy="436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3476" y="2030631"/>
            <a:ext cx="436708" cy="43670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5609" y="2030631"/>
            <a:ext cx="436708" cy="43670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78194" y="754380"/>
            <a:ext cx="8101924" cy="9677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Вписанная и описанная окружности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822528" y="2621106"/>
            <a:ext cx="2122829" cy="18335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Описанная окружность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проходит через все вершины правильного многоугольника. Радиус такой окружности помогает точно строить фигуру и показывает, что вершины расположены на одном расстоянии от центра.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564662" y="2621106"/>
            <a:ext cx="2122829" cy="18335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Вписанная окружность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окружность касается всех сторон многоугольника изнутри. Её центр совпадает с центром фигуры, поэтому она удобно отражает равномерность сторон и углов.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306796" y="2621106"/>
            <a:ext cx="2122829" cy="18335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правильного многоугольника центры обеих окружностей совпадают. Благодаря этому фигура выглядит одинаково во всех направлениях, а построение становится аккуратным и предсказуемым.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82" y="1828800"/>
            <a:ext cx="8092749" cy="27863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194" y="1517100"/>
            <a:ext cx="8101924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основано на делении окружности на равные части и использовании равных центральных углов.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8194" y="754380"/>
            <a:ext cx="8101924" cy="6410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окружности и правильного многоугольника
</a:t>
            </a:r>
            <a:endParaRPr lang="en-US" sz="2540" dirty="0"/>
          </a:p>
        </p:txBody>
      </p:sp>
      <p:sp>
        <p:nvSpPr>
          <p:cNvPr id="6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617" y="1430307"/>
            <a:ext cx="3264562" cy="15111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617" y="3078357"/>
            <a:ext cx="3264562" cy="151113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9617" y="757002"/>
            <a:ext cx="8111932" cy="5383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шестиугольник в природе и технике
</a:t>
            </a:r>
            <a:endParaRPr lang="en-US" sz="2584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916567" y="1654684"/>
            <a:ext cx="4562020" cy="10623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Пчелиные соты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шестиугольная форма встречается в сотах, потому что одинаковые ячейки плотно прилегают друг к другу без пустот. Такая структура экономит материал и делает поверхность очень прочной. Именно поэтому пчелиные соты часто приводят как наглядный пример правильного шестиугольника.
</a:t>
            </a:r>
            <a:endParaRPr lang="en-US" sz="1266" dirty="0"/>
          </a:p>
        </p:txBody>
      </p:sp>
      <p:sp>
        <p:nvSpPr>
          <p:cNvPr id="10" name="Text 3"/>
          <p:cNvSpPr txBox="1"/>
          <p:nvPr/>
        </p:nvSpPr>
        <p:spPr>
          <a:xfrm>
            <a:off x="3916567" y="3302733"/>
            <a:ext cx="4562020" cy="10623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дизайн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Шестигранная форма удобна и в технике: её легко увидеть в гайках, разметке и плиточных узорах. Одинаковые стороны и углы позволяют точно соединять детали и создавать аккуратные покрытия. На изображениях такие элементы обычно выглядят строгими, повторяющимися и очень упорядоченными.
</a:t>
            </a:r>
            <a:endParaRPr lang="en-US" sz="12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многоугольника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легко увидеть по столбцам: с каждой новой стороной сумма внутренних углов увеличивается на 180°.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(n−2)×180° работает для любого простого многоугольника и позволяет быстро находить сумму углов без поэлементного сложения.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суммы внутренних углов многоугольника: (n−2)×180°. Учебный пример для 9 класса.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260" y="1014846"/>
            <a:ext cx="8386996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правильные многоугольники заполняют плоскость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88762" y="2297784"/>
            <a:ext cx="3498254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Равносторонние треугольники удобно укладываются вокруг точки: их углы точно составляют 360°. Поэтому такая мозаика не оставляет промежутков и часто используется в узорах.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45968" y="2297784"/>
            <a:ext cx="3498254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Квадраты тоже полностью покрывают плоскость, потому что четыре прямых угла дают ровно 360° вокруг общей вершины. Это делает квадрат особенно удобным для плитки и сеток.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88762" y="3624413"/>
            <a:ext cx="3498254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Шестиугольники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шестиугольники заполняют плоскость без щелей благодаря удачному соотношению их углов. Такая форма встречается в природных и искусственных структурах, где важны плотность и устойчивость.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3400" y="2767393"/>
            <a:ext cx="4392940" cy="14018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7660" y="934152"/>
            <a:ext cx="8332480" cy="7879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внешнего угла и проверка правильности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7660" y="2215668"/>
            <a:ext cx="2480100" cy="114265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связь между числом сторон, внешним и внутренним углами, а также признаком правильной фигуры.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внешние углы равны и их сумма равна 360°, фигура может быть правильной; равенство только сторон или только углов недостаточно.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07660" y="3567030"/>
            <a:ext cx="2480100" cy="1057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внешнего и внутреннего угла правильного многоугольника из школьного курса геометрии.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235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правильными многоугольниками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31156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считать фигуру правильной лишь потому, что у неё равные стороны. Без проверки углов легко получить неверный ответ, особенно в задачах на распознавание и построение.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849732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углы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смотрят только на одинаковые углы и забывают о сторонах. Но для правильного многоугольника обе проверки обязательны: нужны и равные стороны, и равные углы.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68309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симметрий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и центр симметрии — не одно и то же. У правильных фигур они связаны, но проверять нужно отдельно, чтобы не перепутать свойства.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7086885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формул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помогают быстро убедиться в правильности фигуры. Если подставить число сторон, можно сразу найти углы и проверить, совпадает ли результат с условием задачи.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2000" y="2572498"/>
            <a:ext cx="4133850" cy="208307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свойств правильных многоугольников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84431" y="2648455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
</a:t>
            </a:r>
            <a:pPr algn="l" indent="0" marL="0">
              <a:lnSpc>
                <a:spcPct val="100000"/>
              </a:lnSpc>
              <a:buNone/>
            </a:pPr>
            <a:r>
              <a:rPr lang="en-US" sz="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 помогают создавать симметричные элементы зданий, декоративные решётки и планировки. Повторяющаяся форма делает конструкции зрительно упорядоченными и легко узнаваемыми.
</a:t>
            </a:r>
            <a:endParaRPr lang="en-US" sz="784" dirty="0"/>
          </a:p>
        </p:txBody>
      </p:sp>
      <p:sp>
        <p:nvSpPr>
          <p:cNvPr id="11" name="Text 3"/>
          <p:cNvSpPr txBox="1"/>
          <p:nvPr/>
        </p:nvSpPr>
        <p:spPr>
          <a:xfrm>
            <a:off x="684431" y="3156098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и плитка
</a:t>
            </a:r>
            <a:pPr algn="l" indent="0" marL="0">
              <a:lnSpc>
                <a:spcPct val="100000"/>
              </a:lnSpc>
              <a:buNone/>
            </a:pPr>
            <a:r>
              <a:rPr lang="en-US" sz="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узорах и покрытии пола такие фигуры ценят за точное повторение и возможность аккуратно соединять элементы. Это особенно заметно в мозаиках и декоративной плитке.
</a:t>
            </a:r>
            <a:endParaRPr lang="en-US" sz="784" dirty="0"/>
          </a:p>
        </p:txBody>
      </p:sp>
      <p:sp>
        <p:nvSpPr>
          <p:cNvPr id="12" name="Text 4"/>
          <p:cNvSpPr txBox="1"/>
          <p:nvPr/>
        </p:nvSpPr>
        <p:spPr>
          <a:xfrm>
            <a:off x="684431" y="3663741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Симметричная форма помогает знакам быть заметными и понятными. Равные стороны и углы делают контур аккуратным, а образ — хорошо запоминающимся для водителей и пешеходов.
</a:t>
            </a:r>
            <a:endParaRPr lang="en-US" sz="784" dirty="0"/>
          </a:p>
        </p:txBody>
      </p:sp>
      <p:sp>
        <p:nvSpPr>
          <p:cNvPr id="13" name="Text 5"/>
          <p:cNvSpPr txBox="1"/>
          <p:nvPr/>
        </p:nvSpPr>
        <p:spPr>
          <a:xfrm>
            <a:off x="684431" y="4171383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цифровых изображениях правильные многоугольники используют для построения сеток, моделей и интерфейсов. Симметрия облегчает расчёты и делает картинку точной и чистой.
</a:t>
            </a:r>
            <a:endParaRPr lang="en-US" sz="78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84610" y="919375"/>
            <a:ext cx="7794892" cy="16523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правильных многоугольниках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многоугольник узнают по равным сторонам, равным углам и симметрии. Его свойства удобно выражать формулами, а связь с окружностью помогает строить фигуры и видеть их применение в жизни.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2026-06-03T11:56:05Z</dcterms:created>
  <dcterms:modified xsi:type="dcterms:W3CDTF">2026-06-03T11:56:05Z</dcterms:modified>
</cp:coreProperties>
</file>