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и значение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Погружаемся в удивительный мир грибов: от плесени до лесных гигантов.
</a:t>
            </a:r>
            <a:endParaRPr lang="en-US" sz="392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83" y="1074325"/>
            <a:ext cx="4430034" cy="347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отдельное царство живой природы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 похожи ни на растения, ни на животных: они не имеют хлорофилла, питаются готовыми веществами и обычно состоят из нитей-гиф, образующих грибницу.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3544" y="153395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0250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самые заметные грибы леса. У них есть плодовое тело со шляпкой и ножкой, а в почве или древесине скрыта грибница, которая может жить очень долго.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 — одноклеточные грибы, которые человек использует в хлебопечении и при производстве напитков. Они особенно важны там, где идёт брожение и выделяется углекислый газ.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часто появляется на хлебе, фруктах и других влажных продуктах. Она выглядит как налёт, но на самом деле представляет собой множество тонких нитей и спор.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грибов
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видны не только привычные лесные грибы, но и малозаметные формы, которые живут рядом с нами каждый день.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«Многообразие и значение грибов»; доли условные, для наглядности.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2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грибов встречаются чаще всего
</a:t>
            </a:r>
            <a:endParaRPr lang="en-US" sz="2922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грибного мира скрыта от глаз человека; заметные шляпочные грибы — лишь небольшая его часть.
</a:t>
            </a:r>
            <a:endParaRPr lang="en-US" sz="12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9688" y="265825"/>
            <a:ext cx="4395925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шляпочного гриба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Шляпка защищает спороносный слой и помогает распространять споры. Её форма и цвет различаются у разных видов, поэтому по одному признаку гриб определять нельзя.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Ножка поднимает шляпку выше травы и мха, чтобы споры легче разносились ветром. У некоторых грибов она плотная, у других — тонкая и хрупкая.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скрыта в почве, опавших листьях или древесине. Она впитывает питательные вещества и может разрастаться на большой площади, оставаясь незаметной долгое время.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Пластинки или трубочки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нижней стороне шляпки находятся пластинки или трубочки. Именно здесь образуются споры, с помощью которых гриб размножается и расселяется в новые места.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гриб получает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грибы выделяют ферменты, расщепляют вещества вне клеток и всасывают питательные вещества гифами.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15163"/>
            <a:ext cx="4133400" cy="16351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опасные грибы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грибы могут быть пищевыми, полезными для промышленности или опасными для человека.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тип организмов может быть полезным, нейтральным или опасным — всё зависит от вида и условий.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теме; примеры приведены для школьного курса.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такой организм запускает важный процесс разложения: без него листья, трава и древесина накапливались бы намного быстрее.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плесневый или сапротрофный гриб способен перерабатывать мёртвые остатки и возвращать вещества в почву.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теме; формулировка носит обобщающий характер.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 — союз гриба и дерева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895650" y="1660675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оплетает корни и увеличивает их возможности поглощать воду и минеральные соли. Дерево, в свою очередь, делится с грибом сахарами, созданными в листьях.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95650" y="27345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леса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сожительство помогает деревьям лучше расти в бедной почве и переживать неблагоприятные условия. Поэтому микориза особенно важна для многих лесных растений.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95650" y="38084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обычно скрыта под землёй, но её роль огромна. Без неё многим деревьям было бы труднее получать питание и удерживаться в здоровом состоянии.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работают незаметно, но именно их деятельность поддерживает плодородие почвы и помогает лесу сохранять устойчивость.
</a:t>
            </a:r>
            <a:endParaRPr lang="en-US" sz="123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«Роль грибов в жизни леса»; значения условные, для сравнения факторов.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грибов в жизни леса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разложение и образование перегноя, тем лучше условия для растений и деревьев в лесной экосистеме.
</a:t>
            </a:r>
            <a:endParaRPr lang="en-US" sz="12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375" y="3284875"/>
            <a:ext cx="267900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рядом с человеком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Испорченные продукты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63150" y="18940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часто появляется на хлебе, фруктах, варенье и сыре, если они хранятся слишком долго. Такие продукты меняют запах, вкус и становятся непригодными для еды.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виды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24350" y="1893925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плесневые грибы человек использует специально. Из них получают вещества для лекарств, а также применяют в производстве отдельных сортов сыра и других продуктов.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среда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9631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особенно быстро растёт там, где тепло, влажно и мало света. Поэтому её нередко находят на стенах, в кладовках, на продуктах и в плохо проветриваемых помещениях.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замечать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4243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плесень появилась на пище, её нельзя просто срезать сверху. Грибница может проникать глубже, поэтому безопаснее не рисковать и выбрасывать испорченный продукт целиком.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размножаются грибы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споры распространяются, прорастают и образуют новый грибной организм.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937595"/>
            <a:ext cx="3856200" cy="16729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различаются не только по вкусу, но и по степени безопасности. Перед сбором важно точно знать, к какой группе относится найденный вид.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знакомый на вид гриб может быть опасным. Без точного определения и знания правил обработки употреблять грибы нельзя.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 о грибах; общие правила безопасного сбора грибов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Съедобные, условно съедобные и ядовитые грибы
</a:t>
            </a:r>
            <a:endParaRPr lang="en-US" sz="3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Хлебопечение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превращают сахар в углекислый газ и помогают тесту подниматься. Благодаря этому хлеб получается рыхлым, мягким и хорошо пропекается.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 и брожение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 же дрожжи используют при изготовлении кваса, пива и вина. В этих процессах брожение меняет состав сырья и создаёт нужный вкус.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 и ферменты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плесневые грибы участвуют в созревании сыров. В промышленности их также используют для получения ферментов, кислот и других полезных веществ.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помогают человеку не только в кухне, но и в технологии. Их свойства делают возможным создание продуктов, которые без них получались бы сложнее или медленнее.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 питании и промышленности
</a:t>
            </a:r>
            <a:endParaRPr lang="en-US"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медицина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Открытие, изменившее лечение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плесневого гриба Penicillium был получен пенициллин — первый антибиотик, который начали широко применять в медицине. Его открытие стало важной вехой в борьбе с бактериальными инфекциями. На иллюстрации уместны микроскоп и чашки Петри.
</a:t>
            </a:r>
            <a:endParaRPr lang="en-US" sz="1163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и поиск новых веществ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грибы продолжают изучать в научных лабораториях. Учёные наблюдают за их ростом, выделяют полезные соединения и проверяют, какие из них могут стать основой для лекарств и биотехнологических разработок.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помощники медицины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первый взгляд плесень кажется чем-то вредным, но именно в ней скрываются вещества с большой пользой. Поэтому на изображении можно показать грибницу, лабораторную посуду и исследователя, рассматривающего образцы.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важны не только в быту. Их свойства помогают человеку получать продукты, лекарства и материалы, а также поддерживать природные процессы.
</a:t>
            </a:r>
            <a:endParaRPr lang="en-US" sz="1087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«Грибы»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человек использует грибы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пищевое и медицинское применение, но экологическая роль грибов не менее значима для жизни лесов и почвы.
</a:t>
            </a:r>
            <a:endParaRPr lang="en-US" sz="12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грибы могут быть опасны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содержат сильные яды и вызывают тяжёлые отравления у людей и животных. Даже небольшое количество может быть опасным для здоровья.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виды поражают картофель, злаки, плодовые деревья и другие культуры. Из-за этого растения слабее растут и дают меньший урожай.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Порча продуктов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быстро разрастается на пище, особенно в тепле и сырости. Такие продукты меняют запах, внешний вид и могут стать вредными даже без заметной плесени.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собранные возле дорог, свалок или промышленных зон, могут накапливать вредные вещества. Поэтому место сбора не менее важно, чем внешний вид гриба.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отношения к грибам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 правилах безопасного сбора и употребления грибов, особенно для начинающих.
</a:t>
            </a:r>
            <a:endParaRPr lang="en-US" sz="3174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188" y="1533950"/>
            <a:ext cx="200925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7569" y="326100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569" y="15339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188" y="3261000"/>
            <a:ext cx="200925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грибах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Светятся в темноте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способны светиться слабым зелёным светом. Это необычное свойство помогает заметить их ночью, хотя днём такие виды выглядят совсем неприметно.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большие грибницы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может разрастаться на огромную площадь, оставаясь почти незаметной снаружи. Один организм иногда занимает пространство, сравнимое с несколькими участками леса.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скрытно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грибы находятся в почве, внутри древесины или даже в других организмах. Поэтому большую часть их жизни мы не видим, хотя они активно растут и питаются.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повсюду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можно найти в лесу, саду, на лугу и даже в доме, если есть влажность и тепло. Они особенно хорошо чувствуют себя там, где достаточно органических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рядом с нами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одновременно помогают природе, человеку и иногда создают опасность. Зная их особенности, мы лучше понимаем живой мир, бережём здоровье и учимся осторожности.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2026-05-31T19:38:22Z</dcterms:created>
  <dcterms:modified xsi:type="dcterms:W3CDTF">2026-05-31T19:38:22Z</dcterms:modified>
</cp:coreProperties>
</file>