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jpe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активность и её значение для Земли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активность Солнца влияет на Землю, технологии и космическую погоду?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 — наша ближайшая активная звезда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относится к классу G2V и уже около 4,6 млрд лет остаётся источником света, тепла и магнитных явлений. Его активность наблюдают от первых заметок Галилея до современных космических миссий и наземных обсерваторий.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2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пятна как признак магнитной активности
</a:t>
            </a:r>
            <a:endParaRPr lang="en-US" sz="2426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81950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Пятна выглядят тёмными не потому, что они холодные в абсолютном смысле, а потому, что их температура ниже окружающей фотосферы примерно на 1500–2000 K.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2225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Темнее фотосферы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81950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Вольфа помогает оценить не только количество пятен, но и общий уровень активности Солнца: чем больше групп пятен, тем выше вероятность вспышек.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2225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активности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93659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возникают там, где мощное магнитное поле подавляет конвекцию и тормозит перенос энергии из недр к поверхности, поэтому участок светится слабее.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93934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магнитное поле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93659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пятнами важно для космической погоды, потому что крупные и сложные активные области чаще становятся источником вспышек и корональных выбросов массы.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93934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прогнозом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11-летний цикл солнечных пятен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Минимумы и максимумы повторяются не строго по календарю: длительность и амплитуда цикла меняются, поэтому соседние циклы могут заметно отличаться.
</a:t>
            </a:r>
            <a:endParaRPr lang="en-US" sz="1361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после минимума 2019–2020 годов показывает переход к более активной фазе цикла 25.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SILSO / NOAA SWPC; схема по фазе солнечного цикла, 2018–2025
</a:t>
            </a:r>
            <a:endParaRPr lang="en-US" sz="11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вспышки: краткий и мощный выброс энергии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4707906" y="753224"/>
            <a:ext cx="4005083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Вспышка — это внезапное высвобождение энергии в атмосфере Солнца, прежде всего в рентгеновском и ультрафиолетовом диапазонах, сопровождаемое усилением излучения и ускорением частиц.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707906" y="446198"/>
            <a:ext cx="3946188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выброс энергии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707906" y="4296487"/>
            <a:ext cx="4005083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сама вспышка длится недолго, её излучение может быстро повлиять на ионосферу Земли и вызвать помехи в радиосвязи уже через минуты после события.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4707906" y="3989461"/>
            <a:ext cx="3946188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космической погодой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707906" y="3410672"/>
            <a:ext cx="4005083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снимках в ультрафиолетовом или рентгеновском диапазоне вспышка видна особенно отчётливо: яркие дуги и области над пятнами выделяются на фоне спокойной короны.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4707906" y="3103645"/>
            <a:ext cx="3946188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в УФ и рентгене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4707906" y="2524856"/>
            <a:ext cx="4005083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вспышки чаще возникают над сложными группами пятен, где линии магнитного поля переплетаются и накапливают энергию, которая затем быстро высвобождается.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4707906" y="2217830"/>
            <a:ext cx="3946188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активные области
</a:t>
            </a:r>
            <a:endParaRPr lang="en-US" sz="1100" dirty="0"/>
          </a:p>
        </p:txBody>
      </p:sp>
      <p:sp>
        <p:nvSpPr>
          <p:cNvPr id="21" name="Text 10"/>
          <p:cNvSpPr txBox="1"/>
          <p:nvPr/>
        </p:nvSpPr>
        <p:spPr>
          <a:xfrm>
            <a:off x="4707906" y="1639040"/>
            <a:ext cx="4005083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силы используют классы A, B, C, M и X. Каждый следующий класс означает более высокую мощность, а вспышки X-класса считаются наиболее сильными.
</a:t>
            </a:r>
            <a:endParaRPr lang="en-US" sz="800" dirty="0"/>
          </a:p>
        </p:txBody>
      </p:sp>
      <p:sp>
        <p:nvSpPr>
          <p:cNvPr id="22" name="Text 11"/>
          <p:cNvSpPr txBox="1"/>
          <p:nvPr/>
        </p:nvSpPr>
        <p:spPr>
          <a:xfrm>
            <a:off x="4707906" y="1332014"/>
            <a:ext cx="3946188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мощности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выброса определяет, насколько быстро он дойдёт до Земли и насколько сильной может оказаться геомагнитная буря.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такова верхняя граница типичной скорости самых быстрых корональных выбросов массы, способных быстро достигать окрестностей Земли.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 км/с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/ NOAA SWPC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солнечного события к эффектам на Земле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цепочку влияния вспышек и корональных выбросов массы на околоземную среду.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103392"/>
            <a:ext cx="4417500" cy="23581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показатели солнечной активности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индексы помогают наблюдать разные проявления одного и того же магнитного процесса.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Индексы дополняют друг друга: один показывает пятна, другой — излучение, третий — воздействие на околоземное пространство.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NOAA SWPC; систематизация показателей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37906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4114" y="3337906"/>
            <a:ext cx="43155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810075"/>
            <a:ext cx="493200" cy="3945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сегодня измеряют солнечную активность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GOES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Рентгеновские детекторы GOES фиксируют вспышки почти в реальном времени и позволяют быстро оценивать их класс, длительность и потенциальное влияние на ионосферу.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Радиопоток 10,7 см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индекс удобно отражает общий уровень активности Солнца и используется как один из самых стабильных долгосрочных индикаторов, доступных для регулярного мониторинга.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Магнитограммы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магнитного поля на поверхности Солнца показывают структуру активных областей, помогают увидеть развитие пятен и дают основу для краткосрочного прогноза.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 Mg II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показывает изменения в ультрафиолетовом излучении и помогает отслеживать состояние верхних слоёв солнечной атмосферы, особенно при смене фаз цикла.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активности Солнца и космической погоды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росте солнечной активности усиливается не только излучение, но и вероятность воздействия на спутники, радиосвязь и навигационные системы.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активные периоды заметно возрастает число вспышек и геомагнитных возмущений, поэтому прогноз космической погоды становится особенно важным.
</a:t>
            </a:r>
            <a:endParaRPr lang="en-US" sz="1437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NOAA SWPC; иллюстративное сравнение спокойного и активного периода
</a:t>
            </a:r>
            <a:endParaRPr lang="en-US" sz="96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4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сияния: когда Солнце рисует свет в небе
</a:t>
            </a:r>
            <a:endParaRPr lang="en-US" sz="2542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дуги над северным горизонтом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прихода частиц солнечного ветра верхняя атмосфера Земли начинает светиться. Чаще всего видны зелёные дуги и занавесы: так излучает возбуждённый кислород на высотах, где воздух уже очень разрежен, а движение света подчёркивает ритм магнитного поля.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отблески на большой высоте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сияние становится не только зелёным, но и красным. Такой цвет тоже связан с кислородом, однако возникает выше, где столкновения редки и свечение длится дольше, создавая над горизонтом тонкую, почти прозрачную световую вуаль.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Сияние, дошедшее до необычных широт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сильной геомагнитной бури полярное сияние может сместиться далеко от полюсов. Тогда его замечают там, где обычно небо остаётся спокойным, и яркие полосы становятся видимым следом мощного солнечного события у Земли.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859272"/>
            <a:ext cx="6446700" cy="1926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15201" y="533134"/>
            <a:ext cx="53055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солнечная активность влияет на технологии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444500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Вспышки усиливают рентгеновское излучение, ионизирующее верхние слои атмосферы. Из-за этого коротковолновая радиосвязь может ослабевать или полностью пропадать на отдельных участках связи, особенно при резком росте активности.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44502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Радиосвязь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060552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возмущений верхняя атмосфера расширяется, и сопротивление для низкоорбитальных спутников возрастает. Аппараты быстрее теряют высоту, а расчёты орбит и коррекций приходится выполнять чаще.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060554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на низкой орбите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3252596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Возмущения в ионосфере меняют путь радиосигналов, поэтому точность GPS и ГЛОНАСС снижается. Ошибки особенно заметны при быстрых изменениях состояния атмосферы и во время сильных геомагнитных бурь.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3252598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Навигационные системы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6060552" y="73457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бури могут наводить токи в длинных линиях электропередачи и трансформаторах. Именно так возможны аварийные отключения, как это произошло в Квебеке в 1989 году.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6060554" y="434902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Энергосистемы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278793"/>
            <a:ext cx="4417500" cy="2007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 сильной солнечной активности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события показывают, что редкие геомагнитные бури способны затронуть связь, энергетику и спутниковую инфраструктуру.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редкие сильные бури способны вызывать ощутимые потери, поэтому наблюдение Солнца важно не только для науки, но и для защиты инфраструктуры.
</a:t>
            </a:r>
            <a:endParaRPr lang="en-US" sz="1468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о крупнейших солнечно-земных возмущениях; общеизвестные научные сводки
</a:t>
            </a:r>
            <a:endParaRPr lang="en-US" sz="96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993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59025" y="3337555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78050" y="3337555"/>
            <a:ext cx="43155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солнечный ветер встречает магнитосферу Земли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частиц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ветер состоит главным образом из протонов, электронов и альфа-частиц. Это непрерывный поток, который переносит энергию от Солнца к Земле и формирует условия космической погоды.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Защитный барьер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Магнитосфера отклоняет большую часть заряженных частиц и не допускает их прямого попадания в атмосферу. Благодаря этому Земля защищена от постоянного потока солнечной плазмы.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потока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среднем солнечный ветер движется примерно со скоростью 400 км/с. При корональных дырах и особенно при корональных выбросах массы его параметры резко возрастают, усиливая воздействие на околоземное пространство.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защиты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сильных бурь магнитосфера сжимается и становится менее эффективной. Тогда частицы легче проникают в верхние слои атмосферы, вызывая сияния и геомагнитные возмущения.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прогнозируют космическую погоду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и расчётов помогает заранее оценить риск для спутников, связи и энергосистем.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 климат: что влияет, а что нет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солнечной активности заметнее всего отражаются в верхней атмосфере, ионосфере и озоновом слое. Здесь они меняют условия распространения радиоволн и химические процессы, но почти не определяют приземную температуру напрямую.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Верхняя атмосфера реагирует сильнее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солнечная постоянная близка к 1361 Вт/м², но её колебания невелики. Поэтому они не объясняют современное глобальное потепление, хотя и остаются важным параметром для оценки потока энергии, поступающего к Земле.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постоянная меняется мало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климат, недостаточно смотреть только на Солнце. Нужны данные о составе атмосферы, парниковых газах, океанических течениях и естественных колебаниях, которые вместе формируют долгосрочную картину изменений.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складывается из многих факторов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миссии для изучения Солнца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миссии дополняют друг друга: одни наблюдают Солнце издалека, другие измеряют плазму почти у самой звезды.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аппарат к Солнцу и чем разнообразнее наблюдения, тем точнее можно восстановить причины солнечной активности.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ESA; миссии SOHO, SDO, Parker Solar Probe, Solar Orbiter
</a:t>
            </a:r>
            <a:endParaRPr lang="en-US" sz="112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солнечная активность опасна для человека в космосе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мощных вспышек возрастает поток рентгеновского и ультрафиолетового излучения. Для экипажей вне магнитной защиты Земли это означает более высокую дозу радиации за короткое время.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Жёсткое излучение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запуском оценивают радиационные риски и предусматривают укрытия от излучения. Это помогает снизить опасность для экипажа и сохранить работоспособность оборудования в критические моменты.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миссий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высокоширотных трассах радиационная нагрузка может быть выше обычной, а связь — менее устойчивой. Поэтому при сильных событиях рейсы иногда корректируют по маршруту или времени полёта.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Авиационные маршруты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частицы могут проникать через защитные слои корабля и скафандров. Особенно уязвимы космонавты во время выхода в открытый космос и длительных межпланетных перелётов.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Высокоэнергичные частицы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школьные и научные наблюдения раскрывают солнечную активность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наблюдения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используют телескопы и фиксируют солнечные пятна. Простое сравнение их количества по датам уже помогает заметить, что активность Солнца меняется не случайно.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данных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подключают спутники и радионаблюдения. Они дают почти непрерывные сведения о вспышках, пятнах и состоянии магнитного поля, доступные для анализа почти в реальном времени.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 космической погодой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сравнивают солнечные наблюдения с сообщениями о геомагнитных бурях, радиосбоях и возмущениях ионосферы. Так выявляют связи между событиями на Солнце и эффектами у Земли.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и прогноз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завершающем этапе данные вводят в математические модели. Они помогают объяснять циклы активности и делать прогнозы, полезные как для науки, так и для повседневной техники.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как источник риска и знаний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активность объединяет физику звезды, наблюдения и реальные последствия на Земле. Понимая её циклы и всплески, мы лучше защищаем технологии, людей и научные миссии.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2026-05-29T17:41:23Z</dcterms:created>
  <dcterms:modified xsi:type="dcterms:W3CDTF">2026-05-29T17:41:23Z</dcterms:modified>
</cp:coreProperties>
</file>