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Развитие и смена биогеоценозов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биогеоценозов: взаимодействия природы и динамика экосистем.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биогеоценоз и зачем он нужен?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— функциональная система живых организмов и среды, важная для круговорота веществ в природе и ресурсов для человека. Исследования начались в XX веке, сделав вклад российские учёные.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биогеоценоза на примере леса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включает разнообразные организмы: растения, животных, грибы и микроорганизмы, образующие живую часть экосистемы.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Биотоп — это неживая среда: почва, вода, воздух, климат и рельеф, в которых живут организмы и происходят процессы.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соснового леса видно, как все компоненты — от деревьев до почвенных микроорганизмов — взаимодействуют и поддерживают экосистему.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формирования биогеоценозов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влияет на водообеспечение и микроклимат, а состав почв определяет плодородие. В степях богатые почвы поддерживают травянистую растительность, в лесах — более разнообразную.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рельефа и почвы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смена природных зон с севера на юг формирует разнообразие биогеоценозов от тундры до степей, что обусловлено климатическими и географическими факторами.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особенности в России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 температурный режим и количество осадков, что влияет на типы почв и характер растительности. Например, влажный климат способствует образованию болотных биогеоценозов.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на экосистемы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развития биогеоценозов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постепенным изменением среды и видов биогеоценоз претерпевает закономерную трансформацию, формируя новые сообщества.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устойчивые сообщества возникают на месте прежних или в новых пространствах, обеспечивая непрерывность экосистем.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адаптируются к новым условиям, меняя свои взаимоотношения и занимая разные экологические ниши.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способствуют обновлению природы и поддержанию биологического разнообразия на планете.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сукцессии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лишайники первыми заселяют территорию, подготавливая почву для других растений.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первичными видами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становятся разнообразнее, строятся сложные пищевые и экологические связи.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сообщества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Устанавливается климакс — устойчивая, сбалансированная экосистема с устойчивым видовыми составом.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зрелой экосистемы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начинает меняться после нарушения — появляются новые условия для жизни организмов.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изменений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сукцессия: с чего начинается жизнь
</a:t>
            </a:r>
            <a:endParaRPr lang="en-US" sz="2804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лавовых полях сначала развиваются мхи и лишайники, способствующие накоплению органики и формированию почвенного слоя, необходимого для последующего заселения.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вулканических пород мохами и лишайниками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подготовки субстрата появляются травы, кустарники и деревья, что приводит к постепенному усложнению экосистемы на новых территориях.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травянистым и древесным растениям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сукцессия: возрождение после разрушений
</a:t>
            </a:r>
            <a:endParaRPr lang="en-US" sz="2443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остаётся сохранённой, что позволяет быстро прорастать семенам и корням. Молодые деревья и травы постепенно возвращают полноту биогеоценоза.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леса после вырубок и пожаров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прекращения использования земель восстанавливаются бывшие естественные сообщества, происходит постепенное замещение однолетних растений многолетними.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Зарастание заброшенных полей и лугов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12168"/>
            <a:ext cx="4843800" cy="14602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первичной и вторичной сукцессии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начальных условий, примеры и темпы протекания естественных преображений на территории.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сукцессия происходит быстрее благодаря сохранённой почве и биомассам.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биологии, 9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сукцессии в биогеоценозе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превращений экосистемы после нарушения условий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видового разнообразия в ходе сукцессии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биологии, 2023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растёт по мере укрепления экосистемы, что способствует стабильности и устойчивости сообщества на поздних этапах развития.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разнообразие достигается на среднем этапе, после чего оно постепенно стабилизируется благодаря установлению равновесия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95925"/>
            <a:ext cx="360000" cy="32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66950" y="1652981"/>
            <a:ext cx="315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смены биогеоценозов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температуры и осадков воздействуют на среду обитания, вызывая перестройку биоценозов и адаптацию видов к новым условиям.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сельское хозяйство и застройка приводят к изменению среды и ускоряют или искажают естественные процессы смены.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новых видов может нарушить равновесие, вытеснить местные организмы и привести к существенным изменениям экосистемы.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Инвазии чужеродных видов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наводнения и ураганы разрушают экосистемы, провоцируя процессы сукцессии и смены биогеоценозов.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Стихийные бедствия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и животных в развитии биогеоценозов
</a:t>
            </a:r>
            <a:endParaRPr lang="en-US" sz="2446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тень и изменяют почву, тем самым формируя микроусловия для обитания других организмов. Их корни удерживают почву и способствуют загущению биоценоза.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формируют среду обитания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контролируют численность растений и распространяют семена. Пример — бобры, создающие пруды, что меняет ландшафт и способствует появлению новых биотопов.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двигатели экосистемных изменений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микроорганизмов на структуру и смену биогеоценозов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расщепляют органику, обеспечивая минералы для растений и участвуя в цикле веществ, поддерживая плодородие почвы.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бактерии фиксируют азот, улучшая питание растений и повышая скорость восстановления экосистем после нарушений.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отношения, например между бобовыми и клубеньковыми бактериями, способствуют устойчивости и развитию биогеоценозов.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на процессы смены биогеоценозов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изменяет структуру экосистем, разрушая естественные связи и снижая биоразнообразие.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земель трансформирует природные сообщества в сельскохозяйственные угодья с искусственными условиями.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загрязнение среды приводят к деградации и утрате природных биогеоценозов.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чужеродных видов может вызвать необратимые изменения и подорвать устойчивость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смены биогеоценозов в природе России
</a:t>
            </a:r>
            <a:endParaRPr lang="en-US" sz="2616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зарастание открытых водоёмов приводит к образованию болот, изменяя биоценоз и создавая новые места обитания для многих видов.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Зарастание водоёмов камышом и осокой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скота на степных землях изменило растительный покров и структуру экосистем, превратив их в экологически новые сообщества.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Превращение степей в пастбища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 на выгоревшей территории сначала появляются мхи и травы, со временем растут кустарники и молодые деревья, восстанавливая экосистему.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леса после пожара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является ключевым фактором устойчивости, позволяя сообществам эффективнее сопротивляться стрессу и восстанавливаться.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экологии биогеоценозов, 2022
</a:t>
            </a:r>
            <a:endParaRPr lang="en-US" sz="1185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 с высоким биоразнообразием восстанавливается быстрее и стабильнее после нарушений.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является ключевым фактором устойчивости, позволяя сообществам эффективнее сопротивляться стрессу и восстанавливаться.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endParaRPr lang="en-US" sz="9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смены биогеоценозов для природы и человека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биогеоценозов способствует обновлению почвы и улучшению её плодородия, что важно для сельского хозяйства.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 включают производство древесины, пищевых ресурсов и очистку воды, обеспечивая качество жизни человека.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смены поддерживают баланс газов в атмосфере, влияя на климат и здоровье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пути сохранения биогеоценозов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глобальное потепление приводят к деградации экосистем и потере видов. Необходимы меры по снижению воздействия и адаптации к изменениям.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загрязнения и климатических изменений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охраняют природные сообщества, а экологическое образование помогает людям понимать важность сохранения биогеоценозов и рационального использования ресурсов.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экопросвещение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сохранения и устойчивого развития биогеоценозов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биогеоценозов — основа экологического равновесия и биологического разнообразия. Ответственное отношение человека поможет сохранить природу для будущих поколений.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2026-05-09T20:46:46Z</dcterms:created>
  <dcterms:modified xsi:type="dcterms:W3CDTF">2026-05-09T20:46:46Z</dcterms:modified>
</cp:coreProperties>
</file>